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2.xml" ContentType="application/vnd.openxmlformats-officedocument.presentationml.notesSlide+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0" r:id="rId3"/>
    <p:sldId id="263" r:id="rId4"/>
    <p:sldId id="266" r:id="rId5"/>
    <p:sldId id="259" r:id="rId6"/>
    <p:sldId id="267" r:id="rId7"/>
    <p:sldId id="260" r:id="rId8"/>
    <p:sldId id="269" r:id="rId9"/>
    <p:sldId id="271" r:id="rId10"/>
    <p:sldId id="272" r:id="rId11"/>
    <p:sldId id="273" r:id="rId12"/>
    <p:sldId id="261" r:id="rId13"/>
    <p:sldId id="275" r:id="rId14"/>
    <p:sldId id="262" r:id="rId15"/>
    <p:sldId id="264"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61C2"/>
    <a:srgbClr val="A9B5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3497" autoAdjust="0"/>
  </p:normalViewPr>
  <p:slideViewPr>
    <p:cSldViewPr snapToGrid="0">
      <p:cViewPr>
        <p:scale>
          <a:sx n="38" d="100"/>
          <a:sy n="38" d="100"/>
        </p:scale>
        <p:origin x="1426" y="5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di Ramnani" userId="acd5c8c4c3d28370" providerId="LiveId" clId="{9782CF3F-5DCE-48AA-979E-7C40678F4BD0}"/>
    <pc:docChg chg="undo custSel addSld delSld modSld sldOrd">
      <pc:chgData name="Aadi Ramnani" userId="acd5c8c4c3d28370" providerId="LiveId" clId="{9782CF3F-5DCE-48AA-979E-7C40678F4BD0}" dt="2025-10-22T08:11:11.450" v="2484" actId="20577"/>
      <pc:docMkLst>
        <pc:docMk/>
      </pc:docMkLst>
      <pc:sldChg chg="addSp delSp modSp mod">
        <pc:chgData name="Aadi Ramnani" userId="acd5c8c4c3d28370" providerId="LiveId" clId="{9782CF3F-5DCE-48AA-979E-7C40678F4BD0}" dt="2025-10-18T00:29:08.453" v="1374" actId="1076"/>
        <pc:sldMkLst>
          <pc:docMk/>
          <pc:sldMk cId="3883361895" sldId="256"/>
        </pc:sldMkLst>
        <pc:grpChg chg="mod">
          <ac:chgData name="Aadi Ramnani" userId="acd5c8c4c3d28370" providerId="LiveId" clId="{9782CF3F-5DCE-48AA-979E-7C40678F4BD0}" dt="2025-10-18T00:28:49.589" v="1365" actId="164"/>
          <ac:grpSpMkLst>
            <pc:docMk/>
            <pc:sldMk cId="3883361895" sldId="256"/>
            <ac:grpSpMk id="1117" creationId="{9121811D-6BBD-91FC-38BE-09402D0A6739}"/>
          </ac:grpSpMkLst>
        </pc:grpChg>
        <pc:grpChg chg="mod">
          <ac:chgData name="Aadi Ramnani" userId="acd5c8c4c3d28370" providerId="LiveId" clId="{9782CF3F-5DCE-48AA-979E-7C40678F4BD0}" dt="2025-10-18T00:28:49.589" v="1365" actId="164"/>
          <ac:grpSpMkLst>
            <pc:docMk/>
            <pc:sldMk cId="3883361895" sldId="256"/>
            <ac:grpSpMk id="1118" creationId="{1BD3B472-F309-5A7A-CA6A-119411A35ABD}"/>
          </ac:grpSpMkLst>
        </pc:grpChg>
        <pc:grpChg chg="mod">
          <ac:chgData name="Aadi Ramnani" userId="acd5c8c4c3d28370" providerId="LiveId" clId="{9782CF3F-5DCE-48AA-979E-7C40678F4BD0}" dt="2025-10-18T00:28:51.747" v="1366" actId="164"/>
          <ac:grpSpMkLst>
            <pc:docMk/>
            <pc:sldMk cId="3883361895" sldId="256"/>
            <ac:grpSpMk id="1134" creationId="{B7F9A327-EC1E-FC24-4924-FB3D864EB962}"/>
          </ac:grpSpMkLst>
        </pc:grpChg>
        <pc:grpChg chg="mod">
          <ac:chgData name="Aadi Ramnani" userId="acd5c8c4c3d28370" providerId="LiveId" clId="{9782CF3F-5DCE-48AA-979E-7C40678F4BD0}" dt="2025-10-18T00:28:51.747" v="1366" actId="164"/>
          <ac:grpSpMkLst>
            <pc:docMk/>
            <pc:sldMk cId="3883361895" sldId="256"/>
            <ac:grpSpMk id="1151" creationId="{591F7A41-0352-3475-0AB3-CED03D67427E}"/>
          </ac:grpSpMkLst>
        </pc:grpChg>
        <pc:grpChg chg="mod">
          <ac:chgData name="Aadi Ramnani" userId="acd5c8c4c3d28370" providerId="LiveId" clId="{9782CF3F-5DCE-48AA-979E-7C40678F4BD0}" dt="2025-10-18T00:28:51.747" v="1366" actId="164"/>
          <ac:grpSpMkLst>
            <pc:docMk/>
            <pc:sldMk cId="3883361895" sldId="256"/>
            <ac:grpSpMk id="1152" creationId="{1B14A988-092F-D883-6C69-D5C3600A2DB4}"/>
          </ac:grpSpMkLst>
        </pc:grpChg>
        <pc:grpChg chg="mod">
          <ac:chgData name="Aadi Ramnani" userId="acd5c8c4c3d28370" providerId="LiveId" clId="{9782CF3F-5DCE-48AA-979E-7C40678F4BD0}" dt="2025-10-18T00:28:53.390" v="1367" actId="164"/>
          <ac:grpSpMkLst>
            <pc:docMk/>
            <pc:sldMk cId="3883361895" sldId="256"/>
            <ac:grpSpMk id="1156" creationId="{E93D3D3A-641B-4752-2A1B-EA4E9C89AD48}"/>
          </ac:grpSpMkLst>
        </pc:grpChg>
        <pc:grpChg chg="add mod">
          <ac:chgData name="Aadi Ramnani" userId="acd5c8c4c3d28370" providerId="LiveId" clId="{9782CF3F-5DCE-48AA-979E-7C40678F4BD0}" dt="2025-10-18T00:29:08.453" v="1374" actId="1076"/>
          <ac:grpSpMkLst>
            <pc:docMk/>
            <pc:sldMk cId="3883361895" sldId="256"/>
            <ac:grpSpMk id="1157" creationId="{3946C2B0-EE85-9CEA-4801-E187490F9D6E}"/>
          </ac:grpSpMkLst>
        </pc:grpChg>
        <pc:grpChg chg="add mod">
          <ac:chgData name="Aadi Ramnani" userId="acd5c8c4c3d28370" providerId="LiveId" clId="{9782CF3F-5DCE-48AA-979E-7C40678F4BD0}" dt="2025-10-18T00:28:53.390" v="1367" actId="164"/>
          <ac:grpSpMkLst>
            <pc:docMk/>
            <pc:sldMk cId="3883361895" sldId="256"/>
            <ac:grpSpMk id="1158" creationId="{320BEC4F-BEBB-96BC-4E72-2B53CC041CC2}"/>
          </ac:grpSpMkLst>
        </pc:grpChg>
        <pc:grpChg chg="add mod">
          <ac:chgData name="Aadi Ramnani" userId="acd5c8c4c3d28370" providerId="LiveId" clId="{9782CF3F-5DCE-48AA-979E-7C40678F4BD0}" dt="2025-10-18T00:28:57.849" v="1370" actId="164"/>
          <ac:grpSpMkLst>
            <pc:docMk/>
            <pc:sldMk cId="3883361895" sldId="256"/>
            <ac:grpSpMk id="1159" creationId="{ECC26F1D-4CB3-E3DC-0606-F3B104158E52}"/>
          </ac:grpSpMkLst>
        </pc:grpChg>
        <pc:grpChg chg="add mod">
          <ac:chgData name="Aadi Ramnani" userId="acd5c8c4c3d28370" providerId="LiveId" clId="{9782CF3F-5DCE-48AA-979E-7C40678F4BD0}" dt="2025-10-18T00:29:01.631" v="1371" actId="1076"/>
          <ac:grpSpMkLst>
            <pc:docMk/>
            <pc:sldMk cId="3883361895" sldId="256"/>
            <ac:grpSpMk id="1160" creationId="{4374039D-BB5B-FAFF-9AEF-916B793A9043}"/>
          </ac:grpSpMkLst>
        </pc:grpChg>
        <pc:picChg chg="mod">
          <ac:chgData name="Aadi Ramnani" userId="acd5c8c4c3d28370" providerId="LiveId" clId="{9782CF3F-5DCE-48AA-979E-7C40678F4BD0}" dt="2025-10-18T00:29:04.052" v="1373" actId="1076"/>
          <ac:picMkLst>
            <pc:docMk/>
            <pc:sldMk cId="3883361895" sldId="256"/>
            <ac:picMk id="17" creationId="{9E261D60-3700-8961-B3C0-AB3EC203946A}"/>
          </ac:picMkLst>
        </pc:picChg>
        <pc:inkChg chg="add">
          <ac:chgData name="Aadi Ramnani" userId="acd5c8c4c3d28370" providerId="LiveId" clId="{9782CF3F-5DCE-48AA-979E-7C40678F4BD0}" dt="2025-10-18T00:27:05.275" v="1296" actId="9405"/>
          <ac:inkMkLst>
            <pc:docMk/>
            <pc:sldMk cId="3883361895" sldId="256"/>
            <ac:inkMk id="1097" creationId="{FD54E9B7-6E52-3354-2ED7-3D27A23E3D12}"/>
          </ac:inkMkLst>
        </pc:inkChg>
        <pc:inkChg chg="add">
          <ac:chgData name="Aadi Ramnani" userId="acd5c8c4c3d28370" providerId="LiveId" clId="{9782CF3F-5DCE-48AA-979E-7C40678F4BD0}" dt="2025-10-18T00:27:59.251" v="1306" actId="9405"/>
          <ac:inkMkLst>
            <pc:docMk/>
            <pc:sldMk cId="3883361895" sldId="256"/>
            <ac:inkMk id="1101" creationId="{4BB43431-3ACB-D3A0-857F-922D27070F49}"/>
          </ac:inkMkLst>
        </pc:inkChg>
        <pc:inkChg chg="add">
          <ac:chgData name="Aadi Ramnani" userId="acd5c8c4c3d28370" providerId="LiveId" clId="{9782CF3F-5DCE-48AA-979E-7C40678F4BD0}" dt="2025-10-18T00:27:59.446" v="1307" actId="9405"/>
          <ac:inkMkLst>
            <pc:docMk/>
            <pc:sldMk cId="3883361895" sldId="256"/>
            <ac:inkMk id="1102" creationId="{7C345B8A-A204-6D34-5B8F-B3F6C3D45C16}"/>
          </ac:inkMkLst>
        </pc:inkChg>
        <pc:inkChg chg="add mod">
          <ac:chgData name="Aadi Ramnani" userId="acd5c8c4c3d28370" providerId="LiveId" clId="{9782CF3F-5DCE-48AA-979E-7C40678F4BD0}" dt="2025-10-18T00:28:06.297" v="1322"/>
          <ac:inkMkLst>
            <pc:docMk/>
            <pc:sldMk cId="3883361895" sldId="256"/>
            <ac:inkMk id="1103" creationId="{0DAA4E34-439C-5DD2-356B-1022C3F55117}"/>
          </ac:inkMkLst>
        </pc:inkChg>
        <pc:inkChg chg="add">
          <ac:chgData name="Aadi Ramnani" userId="acd5c8c4c3d28370" providerId="LiveId" clId="{9782CF3F-5DCE-48AA-979E-7C40678F4BD0}" dt="2025-10-18T00:28:00.139" v="1309" actId="9405"/>
          <ac:inkMkLst>
            <pc:docMk/>
            <pc:sldMk cId="3883361895" sldId="256"/>
            <ac:inkMk id="1104" creationId="{0609176C-F0AB-61A8-DD1A-71979727DAA5}"/>
          </ac:inkMkLst>
        </pc:inkChg>
        <pc:inkChg chg="add mod">
          <ac:chgData name="Aadi Ramnani" userId="acd5c8c4c3d28370" providerId="LiveId" clId="{9782CF3F-5DCE-48AA-979E-7C40678F4BD0}" dt="2025-10-18T00:28:06.297" v="1322"/>
          <ac:inkMkLst>
            <pc:docMk/>
            <pc:sldMk cId="3883361895" sldId="256"/>
            <ac:inkMk id="1105" creationId="{F1DF209F-50B0-8F08-F5ED-55037D953E5C}"/>
          </ac:inkMkLst>
        </pc:inkChg>
        <pc:inkChg chg="add mod">
          <ac:chgData name="Aadi Ramnani" userId="acd5c8c4c3d28370" providerId="LiveId" clId="{9782CF3F-5DCE-48AA-979E-7C40678F4BD0}" dt="2025-10-18T00:28:06.297" v="1322"/>
          <ac:inkMkLst>
            <pc:docMk/>
            <pc:sldMk cId="3883361895" sldId="256"/>
            <ac:inkMk id="1106" creationId="{C4FC982A-35C4-5EA9-4E61-FBCAAB83A710}"/>
          </ac:inkMkLst>
        </pc:inkChg>
        <pc:inkChg chg="add mod">
          <ac:chgData name="Aadi Ramnani" userId="acd5c8c4c3d28370" providerId="LiveId" clId="{9782CF3F-5DCE-48AA-979E-7C40678F4BD0}" dt="2025-10-18T00:28:06.297" v="1322"/>
          <ac:inkMkLst>
            <pc:docMk/>
            <pc:sldMk cId="3883361895" sldId="256"/>
            <ac:inkMk id="1107" creationId="{92DE14F0-7A88-14BC-446A-EA10DE1FF6E2}"/>
          </ac:inkMkLst>
        </pc:inkChg>
        <pc:inkChg chg="add mod">
          <ac:chgData name="Aadi Ramnani" userId="acd5c8c4c3d28370" providerId="LiveId" clId="{9782CF3F-5DCE-48AA-979E-7C40678F4BD0}" dt="2025-10-18T00:28:06.297" v="1322"/>
          <ac:inkMkLst>
            <pc:docMk/>
            <pc:sldMk cId="3883361895" sldId="256"/>
            <ac:inkMk id="1108" creationId="{D715855A-2CC6-F008-BA9E-1CAEE0FABA8B}"/>
          </ac:inkMkLst>
        </pc:inkChg>
        <pc:inkChg chg="add">
          <ac:chgData name="Aadi Ramnani" userId="acd5c8c4c3d28370" providerId="LiveId" clId="{9782CF3F-5DCE-48AA-979E-7C40678F4BD0}" dt="2025-10-18T00:28:02.361" v="1314" actId="9405"/>
          <ac:inkMkLst>
            <pc:docMk/>
            <pc:sldMk cId="3883361895" sldId="256"/>
            <ac:inkMk id="1109" creationId="{211BC986-A4EC-26ED-DBA4-3D3DA8D7CA85}"/>
          </ac:inkMkLst>
        </pc:inkChg>
        <pc:inkChg chg="add mod">
          <ac:chgData name="Aadi Ramnani" userId="acd5c8c4c3d28370" providerId="LiveId" clId="{9782CF3F-5DCE-48AA-979E-7C40678F4BD0}" dt="2025-10-18T00:28:06.297" v="1322"/>
          <ac:inkMkLst>
            <pc:docMk/>
            <pc:sldMk cId="3883361895" sldId="256"/>
            <ac:inkMk id="1110" creationId="{2FDF67B1-5812-4714-D329-334B62C7F74F}"/>
          </ac:inkMkLst>
        </pc:inkChg>
        <pc:inkChg chg="add">
          <ac:chgData name="Aadi Ramnani" userId="acd5c8c4c3d28370" providerId="LiveId" clId="{9782CF3F-5DCE-48AA-979E-7C40678F4BD0}" dt="2025-10-18T00:28:03.349" v="1316" actId="9405"/>
          <ac:inkMkLst>
            <pc:docMk/>
            <pc:sldMk cId="3883361895" sldId="256"/>
            <ac:inkMk id="1111" creationId="{2B9A8766-176B-9046-91EA-58A5B3F174CE}"/>
          </ac:inkMkLst>
        </pc:inkChg>
        <pc:inkChg chg="add">
          <ac:chgData name="Aadi Ramnani" userId="acd5c8c4c3d28370" providerId="LiveId" clId="{9782CF3F-5DCE-48AA-979E-7C40678F4BD0}" dt="2025-10-18T00:28:03.883" v="1317" actId="9405"/>
          <ac:inkMkLst>
            <pc:docMk/>
            <pc:sldMk cId="3883361895" sldId="256"/>
            <ac:inkMk id="1112" creationId="{A30966A5-FC43-BE7A-F64F-E5BAB518FC36}"/>
          </ac:inkMkLst>
        </pc:inkChg>
        <pc:inkChg chg="add mod">
          <ac:chgData name="Aadi Ramnani" userId="acd5c8c4c3d28370" providerId="LiveId" clId="{9782CF3F-5DCE-48AA-979E-7C40678F4BD0}" dt="2025-10-18T00:28:06.297" v="1322"/>
          <ac:inkMkLst>
            <pc:docMk/>
            <pc:sldMk cId="3883361895" sldId="256"/>
            <ac:inkMk id="1113" creationId="{95D6E1E9-9CE3-31F8-AF18-49A2A50D84BB}"/>
          </ac:inkMkLst>
        </pc:inkChg>
        <pc:inkChg chg="add mod">
          <ac:chgData name="Aadi Ramnani" userId="acd5c8c4c3d28370" providerId="LiveId" clId="{9782CF3F-5DCE-48AA-979E-7C40678F4BD0}" dt="2025-10-18T00:28:06.297" v="1322"/>
          <ac:inkMkLst>
            <pc:docMk/>
            <pc:sldMk cId="3883361895" sldId="256"/>
            <ac:inkMk id="1114" creationId="{72EFB214-40DE-EF72-FBB3-97C8659DD2C5}"/>
          </ac:inkMkLst>
        </pc:inkChg>
        <pc:inkChg chg="add">
          <ac:chgData name="Aadi Ramnani" userId="acd5c8c4c3d28370" providerId="LiveId" clId="{9782CF3F-5DCE-48AA-979E-7C40678F4BD0}" dt="2025-10-18T00:28:05.076" v="1320" actId="9405"/>
          <ac:inkMkLst>
            <pc:docMk/>
            <pc:sldMk cId="3883361895" sldId="256"/>
            <ac:inkMk id="1115" creationId="{21518429-2DE1-E9BE-1436-D8AF5B2F69EF}"/>
          </ac:inkMkLst>
        </pc:inkChg>
        <pc:inkChg chg="add">
          <ac:chgData name="Aadi Ramnani" userId="acd5c8c4c3d28370" providerId="LiveId" clId="{9782CF3F-5DCE-48AA-979E-7C40678F4BD0}" dt="2025-10-18T00:28:05.331" v="1321" actId="9405"/>
          <ac:inkMkLst>
            <pc:docMk/>
            <pc:sldMk cId="3883361895" sldId="256"/>
            <ac:inkMk id="1116" creationId="{7EE3682A-8040-A361-855A-6EB7DF2901E3}"/>
          </ac:inkMkLst>
        </pc:inkChg>
        <pc:inkChg chg="add mod">
          <ac:chgData name="Aadi Ramnani" userId="acd5c8c4c3d28370" providerId="LiveId" clId="{9782CF3F-5DCE-48AA-979E-7C40678F4BD0}" dt="2025-10-18T00:28:13.250" v="1330"/>
          <ac:inkMkLst>
            <pc:docMk/>
            <pc:sldMk cId="3883361895" sldId="256"/>
            <ac:inkMk id="1119" creationId="{DEFDC8BA-41C8-6828-EFF6-8BF367B1D8D9}"/>
          </ac:inkMkLst>
        </pc:inkChg>
        <pc:inkChg chg="add mod">
          <ac:chgData name="Aadi Ramnani" userId="acd5c8c4c3d28370" providerId="LiveId" clId="{9782CF3F-5DCE-48AA-979E-7C40678F4BD0}" dt="2025-10-18T00:28:17.449" v="1339"/>
          <ac:inkMkLst>
            <pc:docMk/>
            <pc:sldMk cId="3883361895" sldId="256"/>
            <ac:inkMk id="1120" creationId="{2EB52047-646B-8982-2790-E94EC7D08394}"/>
          </ac:inkMkLst>
        </pc:inkChg>
        <pc:inkChg chg="add mod">
          <ac:chgData name="Aadi Ramnani" userId="acd5c8c4c3d28370" providerId="LiveId" clId="{9782CF3F-5DCE-48AA-979E-7C40678F4BD0}" dt="2025-10-18T00:28:17.449" v="1339"/>
          <ac:inkMkLst>
            <pc:docMk/>
            <pc:sldMk cId="3883361895" sldId="256"/>
            <ac:inkMk id="1121" creationId="{09A2D80E-D620-108D-96A2-5794105FF942}"/>
          </ac:inkMkLst>
        </pc:inkChg>
        <pc:inkChg chg="add mod">
          <ac:chgData name="Aadi Ramnani" userId="acd5c8c4c3d28370" providerId="LiveId" clId="{9782CF3F-5DCE-48AA-979E-7C40678F4BD0}" dt="2025-10-18T00:28:17.449" v="1339"/>
          <ac:inkMkLst>
            <pc:docMk/>
            <pc:sldMk cId="3883361895" sldId="256"/>
            <ac:inkMk id="1122" creationId="{D102B723-B51F-B40E-DED8-6A8CE4AE1F64}"/>
          </ac:inkMkLst>
        </pc:inkChg>
        <pc:inkChg chg="add mod">
          <ac:chgData name="Aadi Ramnani" userId="acd5c8c4c3d28370" providerId="LiveId" clId="{9782CF3F-5DCE-48AA-979E-7C40678F4BD0}" dt="2025-10-18T00:28:13.250" v="1330"/>
          <ac:inkMkLst>
            <pc:docMk/>
            <pc:sldMk cId="3883361895" sldId="256"/>
            <ac:inkMk id="1123" creationId="{454B3617-A5FC-EAB0-9573-87BEBDF0E2A9}"/>
          </ac:inkMkLst>
        </pc:inkChg>
        <pc:inkChg chg="add mod">
          <ac:chgData name="Aadi Ramnani" userId="acd5c8c4c3d28370" providerId="LiveId" clId="{9782CF3F-5DCE-48AA-979E-7C40678F4BD0}" dt="2025-10-18T00:28:17.449" v="1339"/>
          <ac:inkMkLst>
            <pc:docMk/>
            <pc:sldMk cId="3883361895" sldId="256"/>
            <ac:inkMk id="1126" creationId="{13920C2B-F497-A885-11D8-A6B8A7AEC8B5}"/>
          </ac:inkMkLst>
        </pc:inkChg>
        <pc:inkChg chg="add mod">
          <ac:chgData name="Aadi Ramnani" userId="acd5c8c4c3d28370" providerId="LiveId" clId="{9782CF3F-5DCE-48AA-979E-7C40678F4BD0}" dt="2025-10-18T00:28:17.449" v="1339"/>
          <ac:inkMkLst>
            <pc:docMk/>
            <pc:sldMk cId="3883361895" sldId="256"/>
            <ac:inkMk id="1127" creationId="{B4A39647-08C3-E09E-44F6-239292D25527}"/>
          </ac:inkMkLst>
        </pc:inkChg>
        <pc:inkChg chg="add mod">
          <ac:chgData name="Aadi Ramnani" userId="acd5c8c4c3d28370" providerId="LiveId" clId="{9782CF3F-5DCE-48AA-979E-7C40678F4BD0}" dt="2025-10-18T00:28:17.449" v="1339"/>
          <ac:inkMkLst>
            <pc:docMk/>
            <pc:sldMk cId="3883361895" sldId="256"/>
            <ac:inkMk id="1128" creationId="{43F487C6-10CC-A8FE-4E70-66C016E94A1D}"/>
          </ac:inkMkLst>
        </pc:inkChg>
        <pc:inkChg chg="add">
          <ac:chgData name="Aadi Ramnani" userId="acd5c8c4c3d28370" providerId="LiveId" clId="{9782CF3F-5DCE-48AA-979E-7C40678F4BD0}" dt="2025-10-18T00:28:15.480" v="1334" actId="9405"/>
          <ac:inkMkLst>
            <pc:docMk/>
            <pc:sldMk cId="3883361895" sldId="256"/>
            <ac:inkMk id="1129" creationId="{44DAE8BE-04AD-7AF7-B2EA-E0830CA8DEED}"/>
          </ac:inkMkLst>
        </pc:inkChg>
        <pc:inkChg chg="add">
          <ac:chgData name="Aadi Ramnani" userId="acd5c8c4c3d28370" providerId="LiveId" clId="{9782CF3F-5DCE-48AA-979E-7C40678F4BD0}" dt="2025-10-18T00:28:15.739" v="1335" actId="9405"/>
          <ac:inkMkLst>
            <pc:docMk/>
            <pc:sldMk cId="3883361895" sldId="256"/>
            <ac:inkMk id="1130" creationId="{FCDCE6D6-548A-EF06-2BDE-28E76761CE9E}"/>
          </ac:inkMkLst>
        </pc:inkChg>
        <pc:inkChg chg="add">
          <ac:chgData name="Aadi Ramnani" userId="acd5c8c4c3d28370" providerId="LiveId" clId="{9782CF3F-5DCE-48AA-979E-7C40678F4BD0}" dt="2025-10-18T00:28:16.341" v="1336" actId="9405"/>
          <ac:inkMkLst>
            <pc:docMk/>
            <pc:sldMk cId="3883361895" sldId="256"/>
            <ac:inkMk id="1131" creationId="{44621B02-A086-0B65-6638-FCB227251968}"/>
          </ac:inkMkLst>
        </pc:inkChg>
        <pc:inkChg chg="add mod">
          <ac:chgData name="Aadi Ramnani" userId="acd5c8c4c3d28370" providerId="LiveId" clId="{9782CF3F-5DCE-48AA-979E-7C40678F4BD0}" dt="2025-10-18T00:28:17.449" v="1339"/>
          <ac:inkMkLst>
            <pc:docMk/>
            <pc:sldMk cId="3883361895" sldId="256"/>
            <ac:inkMk id="1132" creationId="{9362C116-C28A-1ECA-3586-7B7C8E79047B}"/>
          </ac:inkMkLst>
        </pc:inkChg>
        <pc:inkChg chg="add mod">
          <ac:chgData name="Aadi Ramnani" userId="acd5c8c4c3d28370" providerId="LiveId" clId="{9782CF3F-5DCE-48AA-979E-7C40678F4BD0}" dt="2025-10-18T00:28:17.449" v="1339"/>
          <ac:inkMkLst>
            <pc:docMk/>
            <pc:sldMk cId="3883361895" sldId="256"/>
            <ac:inkMk id="1133" creationId="{B510032A-497A-C592-C92E-2CCF78875F1E}"/>
          </ac:inkMkLst>
        </pc:inkChg>
        <pc:inkChg chg="add mod">
          <ac:chgData name="Aadi Ramnani" userId="acd5c8c4c3d28370" providerId="LiveId" clId="{9782CF3F-5DCE-48AA-979E-7C40678F4BD0}" dt="2025-10-18T00:28:57.849" v="1370" actId="164"/>
          <ac:inkMkLst>
            <pc:docMk/>
            <pc:sldMk cId="3883361895" sldId="256"/>
            <ac:inkMk id="1135" creationId="{B560B63C-4FAE-FF3A-69A9-743B3587CFD2}"/>
          </ac:inkMkLst>
        </pc:inkChg>
        <pc:inkChg chg="add mod">
          <ac:chgData name="Aadi Ramnani" userId="acd5c8c4c3d28370" providerId="LiveId" clId="{9782CF3F-5DCE-48AA-979E-7C40678F4BD0}" dt="2025-10-18T00:28:30.913" v="1358"/>
          <ac:inkMkLst>
            <pc:docMk/>
            <pc:sldMk cId="3883361895" sldId="256"/>
            <ac:inkMk id="1139" creationId="{8AEDED97-3986-3C27-B68C-4936BC351A50}"/>
          </ac:inkMkLst>
        </pc:inkChg>
        <pc:inkChg chg="add">
          <ac:chgData name="Aadi Ramnani" userId="acd5c8c4c3d28370" providerId="LiveId" clId="{9782CF3F-5DCE-48AA-979E-7C40678F4BD0}" dt="2025-10-18T00:28:25.512" v="1347" actId="9405"/>
          <ac:inkMkLst>
            <pc:docMk/>
            <pc:sldMk cId="3883361895" sldId="256"/>
            <ac:inkMk id="1140" creationId="{0F006712-7C8B-BA83-46E6-D683777D1EDC}"/>
          </ac:inkMkLst>
        </pc:inkChg>
        <pc:inkChg chg="add mod">
          <ac:chgData name="Aadi Ramnani" userId="acd5c8c4c3d28370" providerId="LiveId" clId="{9782CF3F-5DCE-48AA-979E-7C40678F4BD0}" dt="2025-10-18T00:28:30.913" v="1358"/>
          <ac:inkMkLst>
            <pc:docMk/>
            <pc:sldMk cId="3883361895" sldId="256"/>
            <ac:inkMk id="1141" creationId="{21D65053-126E-40E7-BF27-59C6A626C189}"/>
          </ac:inkMkLst>
        </pc:inkChg>
        <pc:inkChg chg="add mod">
          <ac:chgData name="Aadi Ramnani" userId="acd5c8c4c3d28370" providerId="LiveId" clId="{9782CF3F-5DCE-48AA-979E-7C40678F4BD0}" dt="2025-10-18T00:28:30.913" v="1358"/>
          <ac:inkMkLst>
            <pc:docMk/>
            <pc:sldMk cId="3883361895" sldId="256"/>
            <ac:inkMk id="1142" creationId="{D21803C1-FD04-F36D-2108-1B8F67761BE1}"/>
          </ac:inkMkLst>
        </pc:inkChg>
        <pc:inkChg chg="add mod">
          <ac:chgData name="Aadi Ramnani" userId="acd5c8c4c3d28370" providerId="LiveId" clId="{9782CF3F-5DCE-48AA-979E-7C40678F4BD0}" dt="2025-10-18T00:28:30.913" v="1358"/>
          <ac:inkMkLst>
            <pc:docMk/>
            <pc:sldMk cId="3883361895" sldId="256"/>
            <ac:inkMk id="1143" creationId="{21763F29-33B3-EDFF-24A0-69C5C42FBA36}"/>
          </ac:inkMkLst>
        </pc:inkChg>
        <pc:inkChg chg="add mod">
          <ac:chgData name="Aadi Ramnani" userId="acd5c8c4c3d28370" providerId="LiveId" clId="{9782CF3F-5DCE-48AA-979E-7C40678F4BD0}" dt="2025-10-18T00:28:31.671" v="1360"/>
          <ac:inkMkLst>
            <pc:docMk/>
            <pc:sldMk cId="3883361895" sldId="256"/>
            <ac:inkMk id="1144" creationId="{07BF7B6C-C66C-459D-26A3-B44C87DA26C4}"/>
          </ac:inkMkLst>
        </pc:inkChg>
        <pc:inkChg chg="add mod">
          <ac:chgData name="Aadi Ramnani" userId="acd5c8c4c3d28370" providerId="LiveId" clId="{9782CF3F-5DCE-48AA-979E-7C40678F4BD0}" dt="2025-10-18T00:28:31.671" v="1360"/>
          <ac:inkMkLst>
            <pc:docMk/>
            <pc:sldMk cId="3883361895" sldId="256"/>
            <ac:inkMk id="1145" creationId="{66AF8EB7-E917-1A4F-88E1-82B409E6A640}"/>
          </ac:inkMkLst>
        </pc:inkChg>
        <pc:inkChg chg="add mod">
          <ac:chgData name="Aadi Ramnani" userId="acd5c8c4c3d28370" providerId="LiveId" clId="{9782CF3F-5DCE-48AA-979E-7C40678F4BD0}" dt="2025-10-18T00:28:31.671" v="1360"/>
          <ac:inkMkLst>
            <pc:docMk/>
            <pc:sldMk cId="3883361895" sldId="256"/>
            <ac:inkMk id="1146" creationId="{4603E72B-2786-82FD-016D-7CDB4DBB2974}"/>
          </ac:inkMkLst>
        </pc:inkChg>
        <pc:inkChg chg="add mod">
          <ac:chgData name="Aadi Ramnani" userId="acd5c8c4c3d28370" providerId="LiveId" clId="{9782CF3F-5DCE-48AA-979E-7C40678F4BD0}" dt="2025-10-18T00:28:31.671" v="1360"/>
          <ac:inkMkLst>
            <pc:docMk/>
            <pc:sldMk cId="3883361895" sldId="256"/>
            <ac:inkMk id="1147" creationId="{8A4DA47B-5500-19F6-1964-1F0471750565}"/>
          </ac:inkMkLst>
        </pc:inkChg>
        <pc:inkChg chg="add mod">
          <ac:chgData name="Aadi Ramnani" userId="acd5c8c4c3d28370" providerId="LiveId" clId="{9782CF3F-5DCE-48AA-979E-7C40678F4BD0}" dt="2025-10-18T00:28:31.671" v="1360"/>
          <ac:inkMkLst>
            <pc:docMk/>
            <pc:sldMk cId="3883361895" sldId="256"/>
            <ac:inkMk id="1148" creationId="{216AA44C-68D6-2D9E-7FE2-0C1888F629A1}"/>
          </ac:inkMkLst>
        </pc:inkChg>
        <pc:inkChg chg="add mod">
          <ac:chgData name="Aadi Ramnani" userId="acd5c8c4c3d28370" providerId="LiveId" clId="{9782CF3F-5DCE-48AA-979E-7C40678F4BD0}" dt="2025-10-18T00:28:34.706" v="1364"/>
          <ac:inkMkLst>
            <pc:docMk/>
            <pc:sldMk cId="3883361895" sldId="256"/>
            <ac:inkMk id="1153" creationId="{167E7CD8-4700-30DB-6D92-070BE7A7A90B}"/>
          </ac:inkMkLst>
        </pc:inkChg>
        <pc:inkChg chg="add mod">
          <ac:chgData name="Aadi Ramnani" userId="acd5c8c4c3d28370" providerId="LiveId" clId="{9782CF3F-5DCE-48AA-979E-7C40678F4BD0}" dt="2025-10-18T00:28:34.706" v="1364"/>
          <ac:inkMkLst>
            <pc:docMk/>
            <pc:sldMk cId="3883361895" sldId="256"/>
            <ac:inkMk id="1154" creationId="{F055CB9D-CC13-8D22-B3A8-5BFEBA188A31}"/>
          </ac:inkMkLst>
        </pc:inkChg>
        <pc:inkChg chg="add mod">
          <ac:chgData name="Aadi Ramnani" userId="acd5c8c4c3d28370" providerId="LiveId" clId="{9782CF3F-5DCE-48AA-979E-7C40678F4BD0}" dt="2025-10-18T00:28:34.706" v="1364"/>
          <ac:inkMkLst>
            <pc:docMk/>
            <pc:sldMk cId="3883361895" sldId="256"/>
            <ac:inkMk id="1155" creationId="{91CDD146-7664-8853-13C9-A9072B237148}"/>
          </ac:inkMkLst>
        </pc:inkChg>
      </pc:sldChg>
      <pc:sldChg chg="addSp modSp del mod">
        <pc:chgData name="Aadi Ramnani" userId="acd5c8c4c3d28370" providerId="LiveId" clId="{9782CF3F-5DCE-48AA-979E-7C40678F4BD0}" dt="2025-10-18T00:39:02.276" v="1630" actId="47"/>
        <pc:sldMkLst>
          <pc:docMk/>
          <pc:sldMk cId="2213945199" sldId="257"/>
        </pc:sldMkLst>
      </pc:sldChg>
      <pc:sldChg chg="add del">
        <pc:chgData name="Aadi Ramnani" userId="acd5c8c4c3d28370" providerId="LiveId" clId="{9782CF3F-5DCE-48AA-979E-7C40678F4BD0}" dt="2025-10-17T23:46:03.868" v="97" actId="47"/>
        <pc:sldMkLst>
          <pc:docMk/>
          <pc:sldMk cId="662482156" sldId="258"/>
        </pc:sldMkLst>
      </pc:sldChg>
      <pc:sldChg chg="addSp delSp modSp new mod ord">
        <pc:chgData name="Aadi Ramnani" userId="acd5c8c4c3d28370" providerId="LiveId" clId="{9782CF3F-5DCE-48AA-979E-7C40678F4BD0}" dt="2025-10-17T23:56:19.199" v="256"/>
        <pc:sldMkLst>
          <pc:docMk/>
          <pc:sldMk cId="3805628569" sldId="259"/>
        </pc:sldMkLst>
        <pc:spChg chg="add mod">
          <ac:chgData name="Aadi Ramnani" userId="acd5c8c4c3d28370" providerId="LiveId" clId="{9782CF3F-5DCE-48AA-979E-7C40678F4BD0}" dt="2025-10-17T23:51:34.749" v="187" actId="255"/>
          <ac:spMkLst>
            <pc:docMk/>
            <pc:sldMk cId="3805628569" sldId="259"/>
            <ac:spMk id="7" creationId="{B6EDFB3E-8ADB-1FDE-0D4D-5857C64F558E}"/>
          </ac:spMkLst>
        </pc:spChg>
        <pc:spChg chg="add">
          <ac:chgData name="Aadi Ramnani" userId="acd5c8c4c3d28370" providerId="LiveId" clId="{9782CF3F-5DCE-48AA-979E-7C40678F4BD0}" dt="2025-10-17T23:54:13.138" v="209"/>
          <ac:spMkLst>
            <pc:docMk/>
            <pc:sldMk cId="3805628569" sldId="259"/>
            <ac:spMk id="15" creationId="{A9AD15DD-26CA-B39A-C83B-510BD76B40F8}"/>
          </ac:spMkLst>
        </pc:spChg>
        <pc:spChg chg="add mod">
          <ac:chgData name="Aadi Ramnani" userId="acd5c8c4c3d28370" providerId="LiveId" clId="{9782CF3F-5DCE-48AA-979E-7C40678F4BD0}" dt="2025-10-17T23:54:16.524" v="210"/>
          <ac:spMkLst>
            <pc:docMk/>
            <pc:sldMk cId="3805628569" sldId="259"/>
            <ac:spMk id="16" creationId="{52C1C0C9-A24F-23FE-C39B-17EE990F4A8F}"/>
          </ac:spMkLst>
        </pc:spChg>
        <pc:grpChg chg="add mod">
          <ac:chgData name="Aadi Ramnani" userId="acd5c8c4c3d28370" providerId="LiveId" clId="{9782CF3F-5DCE-48AA-979E-7C40678F4BD0}" dt="2025-10-17T23:52:36.895" v="202" actId="14100"/>
          <ac:grpSpMkLst>
            <pc:docMk/>
            <pc:sldMk cId="3805628569" sldId="259"/>
            <ac:grpSpMk id="11" creationId="{23FFFE78-3EED-379A-D3D2-E2BC9C6C0810}"/>
          </ac:grpSpMkLst>
        </pc:grpChg>
        <pc:grpChg chg="add mod">
          <ac:chgData name="Aadi Ramnani" userId="acd5c8c4c3d28370" providerId="LiveId" clId="{9782CF3F-5DCE-48AA-979E-7C40678F4BD0}" dt="2025-10-17T23:52:22.545" v="197" actId="1076"/>
          <ac:grpSpMkLst>
            <pc:docMk/>
            <pc:sldMk cId="3805628569" sldId="259"/>
            <ac:grpSpMk id="12" creationId="{A506827B-6A09-554E-4CD1-71EC360DCAEE}"/>
          </ac:grpSpMkLst>
        </pc:grpChg>
        <pc:picChg chg="add mod">
          <ac:chgData name="Aadi Ramnani" userId="acd5c8c4c3d28370" providerId="LiveId" clId="{9782CF3F-5DCE-48AA-979E-7C40678F4BD0}" dt="2025-10-17T23:52:09.621" v="196" actId="1076"/>
          <ac:picMkLst>
            <pc:docMk/>
            <pc:sldMk cId="3805628569" sldId="259"/>
            <ac:picMk id="5" creationId="{181749DF-B93C-96E9-F199-0E127D313CBB}"/>
          </ac:picMkLst>
        </pc:picChg>
        <pc:picChg chg="add mod">
          <ac:chgData name="Aadi Ramnani" userId="acd5c8c4c3d28370" providerId="LiveId" clId="{9782CF3F-5DCE-48AA-979E-7C40678F4BD0}" dt="2025-10-17T23:52:36.895" v="202" actId="14100"/>
          <ac:picMkLst>
            <pc:docMk/>
            <pc:sldMk cId="3805628569" sldId="259"/>
            <ac:picMk id="10" creationId="{29CB80D5-2F23-1A27-593D-4BB244FE4519}"/>
          </ac:picMkLst>
        </pc:picChg>
        <pc:picChg chg="add del mod">
          <ac:chgData name="Aadi Ramnani" userId="acd5c8c4c3d28370" providerId="LiveId" clId="{9782CF3F-5DCE-48AA-979E-7C40678F4BD0}" dt="2025-10-17T23:54:56.648" v="221" actId="21"/>
          <ac:picMkLst>
            <pc:docMk/>
            <pc:sldMk cId="3805628569" sldId="259"/>
            <ac:picMk id="14" creationId="{03980291-BDA7-B5C8-ECA6-8D2C29B4DCDC}"/>
          </ac:picMkLst>
        </pc:picChg>
        <pc:picChg chg="add mod">
          <ac:chgData name="Aadi Ramnani" userId="acd5c8c4c3d28370" providerId="LiveId" clId="{9782CF3F-5DCE-48AA-979E-7C40678F4BD0}" dt="2025-10-17T23:52:36.895" v="202" actId="14100"/>
          <ac:picMkLst>
            <pc:docMk/>
            <pc:sldMk cId="3805628569" sldId="259"/>
            <ac:picMk id="3074" creationId="{B0788090-2ACE-4F0E-3968-E749C8DC99E1}"/>
          </ac:picMkLst>
        </pc:picChg>
        <pc:picChg chg="add mod">
          <ac:chgData name="Aadi Ramnani" userId="acd5c8c4c3d28370" providerId="LiveId" clId="{9782CF3F-5DCE-48AA-979E-7C40678F4BD0}" dt="2025-10-17T23:52:22.545" v="197" actId="1076"/>
          <ac:picMkLst>
            <pc:docMk/>
            <pc:sldMk cId="3805628569" sldId="259"/>
            <ac:picMk id="3076" creationId="{278AC507-C2BC-797D-49A9-39B5260F4506}"/>
          </ac:picMkLst>
        </pc:picChg>
        <pc:picChg chg="add mod">
          <ac:chgData name="Aadi Ramnani" userId="acd5c8c4c3d28370" providerId="LiveId" clId="{9782CF3F-5DCE-48AA-979E-7C40678F4BD0}" dt="2025-10-17T23:52:22.545" v="197" actId="1076"/>
          <ac:picMkLst>
            <pc:docMk/>
            <pc:sldMk cId="3805628569" sldId="259"/>
            <ac:picMk id="3078" creationId="{CB9363A5-C206-EDF9-56A1-27F74C391B53}"/>
          </ac:picMkLst>
        </pc:picChg>
        <pc:picChg chg="add mod">
          <ac:chgData name="Aadi Ramnani" userId="acd5c8c4c3d28370" providerId="LiveId" clId="{9782CF3F-5DCE-48AA-979E-7C40678F4BD0}" dt="2025-10-17T23:52:22.545" v="197" actId="1076"/>
          <ac:picMkLst>
            <pc:docMk/>
            <pc:sldMk cId="3805628569" sldId="259"/>
            <ac:picMk id="3080" creationId="{8FB6A9AD-5241-8893-5857-38740E6E9649}"/>
          </ac:picMkLst>
        </pc:picChg>
        <pc:picChg chg="add mod">
          <ac:chgData name="Aadi Ramnani" userId="acd5c8c4c3d28370" providerId="LiveId" clId="{9782CF3F-5DCE-48AA-979E-7C40678F4BD0}" dt="2025-10-17T23:52:36.895" v="202" actId="14100"/>
          <ac:picMkLst>
            <pc:docMk/>
            <pc:sldMk cId="3805628569" sldId="259"/>
            <ac:picMk id="3082" creationId="{9508BCC0-E768-0637-D55B-D7C6D1566B6E}"/>
          </ac:picMkLst>
        </pc:picChg>
      </pc:sldChg>
      <pc:sldChg chg="addSp delSp modSp add mod setBg modClrScheme chgLayout">
        <pc:chgData name="Aadi Ramnani" userId="acd5c8c4c3d28370" providerId="LiveId" clId="{9782CF3F-5DCE-48AA-979E-7C40678F4BD0}" dt="2025-10-18T00:20:50.050" v="1123" actId="207"/>
        <pc:sldMkLst>
          <pc:docMk/>
          <pc:sldMk cId="2044493054" sldId="260"/>
        </pc:sldMkLst>
        <pc:spChg chg="add mod">
          <ac:chgData name="Aadi Ramnani" userId="acd5c8c4c3d28370" providerId="LiveId" clId="{9782CF3F-5DCE-48AA-979E-7C40678F4BD0}" dt="2025-10-17T23:56:32.542" v="262" actId="20577"/>
          <ac:spMkLst>
            <pc:docMk/>
            <pc:sldMk cId="2044493054" sldId="260"/>
            <ac:spMk id="4" creationId="{A273B667-3018-4C9C-B219-DC27CD0E471F}"/>
          </ac:spMkLst>
        </pc:spChg>
        <pc:graphicFrameChg chg="add mod modGraphic">
          <ac:chgData name="Aadi Ramnani" userId="acd5c8c4c3d28370" providerId="LiveId" clId="{9782CF3F-5DCE-48AA-979E-7C40678F4BD0}" dt="2025-10-18T00:20:50.050" v="1123" actId="207"/>
          <ac:graphicFrameMkLst>
            <pc:docMk/>
            <pc:sldMk cId="2044493054" sldId="260"/>
            <ac:graphicFrameMk id="9" creationId="{F2151AB3-4B47-C69C-1BB8-FCCF3017C382}"/>
          </ac:graphicFrameMkLst>
        </pc:graphicFrameChg>
      </pc:sldChg>
      <pc:sldChg chg="addSp delSp modSp new mod">
        <pc:chgData name="Aadi Ramnani" userId="acd5c8c4c3d28370" providerId="LiveId" clId="{9782CF3F-5DCE-48AA-979E-7C40678F4BD0}" dt="2025-10-18T00:57:25.302" v="2179" actId="20577"/>
        <pc:sldMkLst>
          <pc:docMk/>
          <pc:sldMk cId="2557687330" sldId="261"/>
        </pc:sldMkLst>
        <pc:spChg chg="add mod">
          <ac:chgData name="Aadi Ramnani" userId="acd5c8c4c3d28370" providerId="LiveId" clId="{9782CF3F-5DCE-48AA-979E-7C40678F4BD0}" dt="2025-10-18T00:13:03.125" v="855" actId="571"/>
          <ac:spMkLst>
            <pc:docMk/>
            <pc:sldMk cId="2557687330" sldId="261"/>
            <ac:spMk id="5" creationId="{FA1FD5D6-8805-1FCC-B789-F8104425CF19}"/>
          </ac:spMkLst>
        </pc:spChg>
        <pc:spChg chg="add mod">
          <ac:chgData name="Aadi Ramnani" userId="acd5c8c4c3d28370" providerId="LiveId" clId="{9782CF3F-5DCE-48AA-979E-7C40678F4BD0}" dt="2025-10-18T00:13:03.125" v="855" actId="571"/>
          <ac:spMkLst>
            <pc:docMk/>
            <pc:sldMk cId="2557687330" sldId="261"/>
            <ac:spMk id="6" creationId="{DBC40876-2D6A-EA8D-AC3F-551E5A3F1BD9}"/>
          </ac:spMkLst>
        </pc:spChg>
        <pc:spChg chg="add mod">
          <ac:chgData name="Aadi Ramnani" userId="acd5c8c4c3d28370" providerId="LiveId" clId="{9782CF3F-5DCE-48AA-979E-7C40678F4BD0}" dt="2025-10-18T00:13:03.125" v="855" actId="571"/>
          <ac:spMkLst>
            <pc:docMk/>
            <pc:sldMk cId="2557687330" sldId="261"/>
            <ac:spMk id="14" creationId="{8ED8BEAA-0E88-3881-90E2-9F8DC5876F10}"/>
          </ac:spMkLst>
        </pc:spChg>
        <pc:spChg chg="add mod">
          <ac:chgData name="Aadi Ramnani" userId="acd5c8c4c3d28370" providerId="LiveId" clId="{9782CF3F-5DCE-48AA-979E-7C40678F4BD0}" dt="2025-10-18T00:13:03.125" v="855" actId="571"/>
          <ac:spMkLst>
            <pc:docMk/>
            <pc:sldMk cId="2557687330" sldId="261"/>
            <ac:spMk id="15" creationId="{726FE757-AF2F-C099-989B-7E5F3D2018C9}"/>
          </ac:spMkLst>
        </pc:spChg>
        <pc:spChg chg="add mod">
          <ac:chgData name="Aadi Ramnani" userId="acd5c8c4c3d28370" providerId="LiveId" clId="{9782CF3F-5DCE-48AA-979E-7C40678F4BD0}" dt="2025-10-18T00:13:03.125" v="855" actId="571"/>
          <ac:spMkLst>
            <pc:docMk/>
            <pc:sldMk cId="2557687330" sldId="261"/>
            <ac:spMk id="16" creationId="{F0B3F2CE-D326-5457-4AF9-BC15820A9476}"/>
          </ac:spMkLst>
        </pc:spChg>
        <pc:spChg chg="add mod">
          <ac:chgData name="Aadi Ramnani" userId="acd5c8c4c3d28370" providerId="LiveId" clId="{9782CF3F-5DCE-48AA-979E-7C40678F4BD0}" dt="2025-10-18T00:42:28.666" v="1639" actId="20577"/>
          <ac:spMkLst>
            <pc:docMk/>
            <pc:sldMk cId="2557687330" sldId="261"/>
            <ac:spMk id="18" creationId="{F0AFA91F-9EAF-38AA-BB4F-F7E221D4BEFD}"/>
          </ac:spMkLst>
        </pc:spChg>
        <pc:spChg chg="add mod">
          <ac:chgData name="Aadi Ramnani" userId="acd5c8c4c3d28370" providerId="LiveId" clId="{9782CF3F-5DCE-48AA-979E-7C40678F4BD0}" dt="2025-10-18T00:57:25.302" v="2179" actId="20577"/>
          <ac:spMkLst>
            <pc:docMk/>
            <pc:sldMk cId="2557687330" sldId="261"/>
            <ac:spMk id="25" creationId="{74B30968-3A90-05CC-AD53-7509216193D4}"/>
          </ac:spMkLst>
        </pc:spChg>
        <pc:spChg chg="add mod">
          <ac:chgData name="Aadi Ramnani" userId="acd5c8c4c3d28370" providerId="LiveId" clId="{9782CF3F-5DCE-48AA-979E-7C40678F4BD0}" dt="2025-10-18T00:20:50.590" v="1124" actId="208"/>
          <ac:spMkLst>
            <pc:docMk/>
            <pc:sldMk cId="2557687330" sldId="261"/>
            <ac:spMk id="26" creationId="{47D85092-A512-D862-B708-7E2646C1E04B}"/>
          </ac:spMkLst>
        </pc:spChg>
        <pc:spChg chg="add mod">
          <ac:chgData name="Aadi Ramnani" userId="acd5c8c4c3d28370" providerId="LiveId" clId="{9782CF3F-5DCE-48AA-979E-7C40678F4BD0}" dt="2025-10-18T00:20:50.590" v="1124" actId="208"/>
          <ac:spMkLst>
            <pc:docMk/>
            <pc:sldMk cId="2557687330" sldId="261"/>
            <ac:spMk id="27" creationId="{657F1065-A662-E077-7165-57648B287938}"/>
          </ac:spMkLst>
        </pc:spChg>
        <pc:spChg chg="add mod">
          <ac:chgData name="Aadi Ramnani" userId="acd5c8c4c3d28370" providerId="LiveId" clId="{9782CF3F-5DCE-48AA-979E-7C40678F4BD0}" dt="2025-10-18T00:20:50.590" v="1124" actId="208"/>
          <ac:spMkLst>
            <pc:docMk/>
            <pc:sldMk cId="2557687330" sldId="261"/>
            <ac:spMk id="28" creationId="{0FDF7B86-CE35-A17A-6E81-81D52FD0CB74}"/>
          </ac:spMkLst>
        </pc:spChg>
        <pc:spChg chg="add mod">
          <ac:chgData name="Aadi Ramnani" userId="acd5c8c4c3d28370" providerId="LiveId" clId="{9782CF3F-5DCE-48AA-979E-7C40678F4BD0}" dt="2025-10-18T00:20:50.590" v="1124" actId="208"/>
          <ac:spMkLst>
            <pc:docMk/>
            <pc:sldMk cId="2557687330" sldId="261"/>
            <ac:spMk id="29" creationId="{F3C0533F-7080-23F8-D20D-6417C0FE96DB}"/>
          </ac:spMkLst>
        </pc:spChg>
        <pc:spChg chg="add mod">
          <ac:chgData name="Aadi Ramnani" userId="acd5c8c4c3d28370" providerId="LiveId" clId="{9782CF3F-5DCE-48AA-979E-7C40678F4BD0}" dt="2025-10-18T00:20:50.590" v="1124" actId="208"/>
          <ac:spMkLst>
            <pc:docMk/>
            <pc:sldMk cId="2557687330" sldId="261"/>
            <ac:spMk id="30" creationId="{876DBCB1-0112-1B04-5A1E-041172968434}"/>
          </ac:spMkLst>
        </pc:spChg>
        <pc:grpChg chg="add mod">
          <ac:chgData name="Aadi Ramnani" userId="acd5c8c4c3d28370" providerId="LiveId" clId="{9782CF3F-5DCE-48AA-979E-7C40678F4BD0}" dt="2025-10-18T00:13:03.125" v="855" actId="571"/>
          <ac:grpSpMkLst>
            <pc:docMk/>
            <pc:sldMk cId="2557687330" sldId="261"/>
            <ac:grpSpMk id="19" creationId="{0F3A15B3-D234-F056-D9D4-193E7746EFD4}"/>
          </ac:grpSpMkLst>
        </pc:grpChg>
        <pc:grpChg chg="add mod">
          <ac:chgData name="Aadi Ramnani" userId="acd5c8c4c3d28370" providerId="LiveId" clId="{9782CF3F-5DCE-48AA-979E-7C40678F4BD0}" dt="2025-10-18T00:13:03.125" v="855" actId="571"/>
          <ac:grpSpMkLst>
            <pc:docMk/>
            <pc:sldMk cId="2557687330" sldId="261"/>
            <ac:grpSpMk id="20" creationId="{16586126-83EB-A417-F73E-39EF20F4E0CC}"/>
          </ac:grpSpMkLst>
        </pc:grpChg>
        <pc:grpChg chg="add mod">
          <ac:chgData name="Aadi Ramnani" userId="acd5c8c4c3d28370" providerId="LiveId" clId="{9782CF3F-5DCE-48AA-979E-7C40678F4BD0}" dt="2025-10-18T00:13:03.125" v="855" actId="571"/>
          <ac:grpSpMkLst>
            <pc:docMk/>
            <pc:sldMk cId="2557687330" sldId="261"/>
            <ac:grpSpMk id="21" creationId="{8C4FF04E-67A0-2C59-2346-7A8949BE2C69}"/>
          </ac:grpSpMkLst>
        </pc:grpChg>
        <pc:grpChg chg="add mod">
          <ac:chgData name="Aadi Ramnani" userId="acd5c8c4c3d28370" providerId="LiveId" clId="{9782CF3F-5DCE-48AA-979E-7C40678F4BD0}" dt="2025-10-18T00:13:14.379" v="858" actId="14100"/>
          <ac:grpSpMkLst>
            <pc:docMk/>
            <pc:sldMk cId="2557687330" sldId="261"/>
            <ac:grpSpMk id="22" creationId="{AFEE54FD-BB6A-AD8F-4BC0-EAC568A26528}"/>
          </ac:grpSpMkLst>
        </pc:grpChg>
        <pc:grpChg chg="add mod">
          <ac:chgData name="Aadi Ramnani" userId="acd5c8c4c3d28370" providerId="LiveId" clId="{9782CF3F-5DCE-48AA-979E-7C40678F4BD0}" dt="2025-10-18T00:19:57.451" v="1117" actId="1076"/>
          <ac:grpSpMkLst>
            <pc:docMk/>
            <pc:sldMk cId="2557687330" sldId="261"/>
            <ac:grpSpMk id="31" creationId="{2E46DAAC-074D-8020-24F9-1BA98E0714D8}"/>
          </ac:grpSpMkLst>
        </pc:grpChg>
        <pc:picChg chg="add mod">
          <ac:chgData name="Aadi Ramnani" userId="acd5c8c4c3d28370" providerId="LiveId" clId="{9782CF3F-5DCE-48AA-979E-7C40678F4BD0}" dt="2025-10-18T00:19:50.777" v="1114" actId="1076"/>
          <ac:picMkLst>
            <pc:docMk/>
            <pc:sldMk cId="2557687330" sldId="261"/>
            <ac:picMk id="4" creationId="{244922F2-5D09-ED35-1863-9F8F584E236C}"/>
          </ac:picMkLst>
        </pc:picChg>
        <pc:cxnChg chg="add mod">
          <ac:chgData name="Aadi Ramnani" userId="acd5c8c4c3d28370" providerId="LiveId" clId="{9782CF3F-5DCE-48AA-979E-7C40678F4BD0}" dt="2025-10-18T00:12:09.824" v="841" actId="164"/>
          <ac:cxnSpMkLst>
            <pc:docMk/>
            <pc:sldMk cId="2557687330" sldId="261"/>
            <ac:cxnSpMk id="12" creationId="{DDB36958-0C50-542B-0032-75A84EF6971E}"/>
          </ac:cxnSpMkLst>
        </pc:cxnChg>
        <pc:cxnChg chg="add mod">
          <ac:chgData name="Aadi Ramnani" userId="acd5c8c4c3d28370" providerId="LiveId" clId="{9782CF3F-5DCE-48AA-979E-7C40678F4BD0}" dt="2025-10-18T00:12:21.836" v="845" actId="164"/>
          <ac:cxnSpMkLst>
            <pc:docMk/>
            <pc:sldMk cId="2557687330" sldId="261"/>
            <ac:cxnSpMk id="17" creationId="{ECB4F1FA-23B2-A4F6-AE05-1BEC4EE5348E}"/>
          </ac:cxnSpMkLst>
        </pc:cxnChg>
      </pc:sldChg>
      <pc:sldChg chg="addSp delSp modSp new mod">
        <pc:chgData name="Aadi Ramnani" userId="acd5c8c4c3d28370" providerId="LiveId" clId="{9782CF3F-5DCE-48AA-979E-7C40678F4BD0}" dt="2025-10-18T00:51:40.700" v="2050" actId="207"/>
        <pc:sldMkLst>
          <pc:docMk/>
          <pc:sldMk cId="2143930142" sldId="262"/>
        </pc:sldMkLst>
        <pc:spChg chg="add mod">
          <ac:chgData name="Aadi Ramnani" userId="acd5c8c4c3d28370" providerId="LiveId" clId="{9782CF3F-5DCE-48AA-979E-7C40678F4BD0}" dt="2025-10-18T00:51:40.700" v="2050" actId="207"/>
          <ac:spMkLst>
            <pc:docMk/>
            <pc:sldMk cId="2143930142" sldId="262"/>
            <ac:spMk id="5" creationId="{83AF2C43-686E-1A81-7286-6BB25C85F00B}"/>
          </ac:spMkLst>
        </pc:spChg>
        <pc:spChg chg="add mod">
          <ac:chgData name="Aadi Ramnani" userId="acd5c8c4c3d28370" providerId="LiveId" clId="{9782CF3F-5DCE-48AA-979E-7C40678F4BD0}" dt="2025-10-18T00:51:40.700" v="2050" actId="207"/>
          <ac:spMkLst>
            <pc:docMk/>
            <pc:sldMk cId="2143930142" sldId="262"/>
            <ac:spMk id="6" creationId="{13D0ACA4-CE5C-BB2E-5581-C88C008B6CCA}"/>
          </ac:spMkLst>
        </pc:spChg>
        <pc:spChg chg="add mod">
          <ac:chgData name="Aadi Ramnani" userId="acd5c8c4c3d28370" providerId="LiveId" clId="{9782CF3F-5DCE-48AA-979E-7C40678F4BD0}" dt="2025-10-18T00:51:40.700" v="2050" actId="207"/>
          <ac:spMkLst>
            <pc:docMk/>
            <pc:sldMk cId="2143930142" sldId="262"/>
            <ac:spMk id="7" creationId="{29980AD4-7AAB-EDE4-78BC-BDBA6271C1C8}"/>
          </ac:spMkLst>
        </pc:spChg>
        <pc:spChg chg="add mod">
          <ac:chgData name="Aadi Ramnani" userId="acd5c8c4c3d28370" providerId="LiveId" clId="{9782CF3F-5DCE-48AA-979E-7C40678F4BD0}" dt="2025-10-18T00:51:40.700" v="2050" actId="207"/>
          <ac:spMkLst>
            <pc:docMk/>
            <pc:sldMk cId="2143930142" sldId="262"/>
            <ac:spMk id="9" creationId="{207C970B-3B1C-D2BB-6E5F-5833DEC77BB5}"/>
          </ac:spMkLst>
        </pc:spChg>
        <pc:spChg chg="add mod">
          <ac:chgData name="Aadi Ramnani" userId="acd5c8c4c3d28370" providerId="LiveId" clId="{9782CF3F-5DCE-48AA-979E-7C40678F4BD0}" dt="2025-10-18T00:51:40.700" v="2050" actId="207"/>
          <ac:spMkLst>
            <pc:docMk/>
            <pc:sldMk cId="2143930142" sldId="262"/>
            <ac:spMk id="10" creationId="{B9C0515C-3F6A-7089-E6B3-665FE4626E75}"/>
          </ac:spMkLst>
        </pc:spChg>
        <pc:spChg chg="add mod">
          <ac:chgData name="Aadi Ramnani" userId="acd5c8c4c3d28370" providerId="LiveId" clId="{9782CF3F-5DCE-48AA-979E-7C40678F4BD0}" dt="2025-10-18T00:51:40.700" v="2050" actId="207"/>
          <ac:spMkLst>
            <pc:docMk/>
            <pc:sldMk cId="2143930142" sldId="262"/>
            <ac:spMk id="11" creationId="{1DBDB942-5B27-00BF-1CFA-08093C6CBC90}"/>
          </ac:spMkLst>
        </pc:spChg>
        <pc:spChg chg="add mod">
          <ac:chgData name="Aadi Ramnani" userId="acd5c8c4c3d28370" providerId="LiveId" clId="{9782CF3F-5DCE-48AA-979E-7C40678F4BD0}" dt="2025-10-18T00:51:40.700" v="2050" actId="207"/>
          <ac:spMkLst>
            <pc:docMk/>
            <pc:sldMk cId="2143930142" sldId="262"/>
            <ac:spMk id="12" creationId="{73528006-0183-7DF3-B9CC-3900519BB951}"/>
          </ac:spMkLst>
        </pc:spChg>
        <pc:spChg chg="add mod">
          <ac:chgData name="Aadi Ramnani" userId="acd5c8c4c3d28370" providerId="LiveId" clId="{9782CF3F-5DCE-48AA-979E-7C40678F4BD0}" dt="2025-10-18T00:51:40.700" v="2050" actId="207"/>
          <ac:spMkLst>
            <pc:docMk/>
            <pc:sldMk cId="2143930142" sldId="262"/>
            <ac:spMk id="13" creationId="{5690813D-D838-1576-6F5F-098F6AD62184}"/>
          </ac:spMkLst>
        </pc:spChg>
        <pc:spChg chg="add mod">
          <ac:chgData name="Aadi Ramnani" userId="acd5c8c4c3d28370" providerId="LiveId" clId="{9782CF3F-5DCE-48AA-979E-7C40678F4BD0}" dt="2025-10-18T00:51:40.700" v="2050" actId="207"/>
          <ac:spMkLst>
            <pc:docMk/>
            <pc:sldMk cId="2143930142" sldId="262"/>
            <ac:spMk id="14" creationId="{E0A129C3-BC8B-D50B-0CA0-4F3E59FB62F6}"/>
          </ac:spMkLst>
        </pc:spChg>
        <pc:picChg chg="add mod">
          <ac:chgData name="Aadi Ramnani" userId="acd5c8c4c3d28370" providerId="LiveId" clId="{9782CF3F-5DCE-48AA-979E-7C40678F4BD0}" dt="2025-10-18T00:23:27.487" v="1126" actId="931"/>
          <ac:picMkLst>
            <pc:docMk/>
            <pc:sldMk cId="2143930142" sldId="262"/>
            <ac:picMk id="4" creationId="{4F0A6CA5-028B-774B-A95F-92858CF1E357}"/>
          </ac:picMkLst>
        </pc:picChg>
      </pc:sldChg>
      <pc:sldChg chg="addSp delSp modSp add mod">
        <pc:chgData name="Aadi Ramnani" userId="acd5c8c4c3d28370" providerId="LiveId" clId="{9782CF3F-5DCE-48AA-979E-7C40678F4BD0}" dt="2025-10-18T00:40:43.967" v="1637" actId="14100"/>
        <pc:sldMkLst>
          <pc:docMk/>
          <pc:sldMk cId="3950850357" sldId="263"/>
        </pc:sldMkLst>
        <pc:spChg chg="mod">
          <ac:chgData name="Aadi Ramnani" userId="acd5c8c4c3d28370" providerId="LiveId" clId="{9782CF3F-5DCE-48AA-979E-7C40678F4BD0}" dt="2025-10-18T00:40:43.967" v="1637" actId="14100"/>
          <ac:spMkLst>
            <pc:docMk/>
            <pc:sldMk cId="3950850357" sldId="263"/>
            <ac:spMk id="2217" creationId="{7CF390E2-12F4-5FE2-B28D-2201E519C39B}"/>
          </ac:spMkLst>
        </pc:spChg>
        <pc:grpChg chg="mod">
          <ac:chgData name="Aadi Ramnani" userId="acd5c8c4c3d28370" providerId="LiveId" clId="{9782CF3F-5DCE-48AA-979E-7C40678F4BD0}" dt="2025-10-18T00:33:22.755" v="1626" actId="1076"/>
          <ac:grpSpMkLst>
            <pc:docMk/>
            <pc:sldMk cId="3950850357" sldId="263"/>
            <ac:grpSpMk id="5" creationId="{A31EC59C-5F40-C11E-EA31-C166AB884DA2}"/>
          </ac:grpSpMkLst>
        </pc:grpChg>
        <pc:grpChg chg="mod">
          <ac:chgData name="Aadi Ramnani" userId="acd5c8c4c3d28370" providerId="LiveId" clId="{9782CF3F-5DCE-48AA-979E-7C40678F4BD0}" dt="2025-10-18T00:33:22.755" v="1626" actId="1076"/>
          <ac:grpSpMkLst>
            <pc:docMk/>
            <pc:sldMk cId="3950850357" sldId="263"/>
            <ac:grpSpMk id="47" creationId="{14F6A910-452D-AE02-50EF-91163DB3DE9B}"/>
          </ac:grpSpMkLst>
        </pc:grpChg>
        <pc:grpChg chg="mod">
          <ac:chgData name="Aadi Ramnani" userId="acd5c8c4c3d28370" providerId="LiveId" clId="{9782CF3F-5DCE-48AA-979E-7C40678F4BD0}" dt="2025-10-18T00:33:22.755" v="1626" actId="1076"/>
          <ac:grpSpMkLst>
            <pc:docMk/>
            <pc:sldMk cId="3950850357" sldId="263"/>
            <ac:grpSpMk id="2111" creationId="{8DAF6E22-D303-C674-54CE-A8342B2BFCF0}"/>
          </ac:grpSpMkLst>
        </pc:grpChg>
        <pc:grpChg chg="mod">
          <ac:chgData name="Aadi Ramnani" userId="acd5c8c4c3d28370" providerId="LiveId" clId="{9782CF3F-5DCE-48AA-979E-7C40678F4BD0}" dt="2025-10-18T00:33:22.755" v="1626" actId="1076"/>
          <ac:grpSpMkLst>
            <pc:docMk/>
            <pc:sldMk cId="3950850357" sldId="263"/>
            <ac:grpSpMk id="2126" creationId="{A312E2D8-1E2E-C948-C85A-BEFCCCFDA3C7}"/>
          </ac:grpSpMkLst>
        </pc:grpChg>
        <pc:grpChg chg="mod">
          <ac:chgData name="Aadi Ramnani" userId="acd5c8c4c3d28370" providerId="LiveId" clId="{9782CF3F-5DCE-48AA-979E-7C40678F4BD0}" dt="2025-10-18T00:33:32.055" v="1629" actId="1076"/>
          <ac:grpSpMkLst>
            <pc:docMk/>
            <pc:sldMk cId="3950850357" sldId="263"/>
            <ac:grpSpMk id="2230" creationId="{025F368C-C15B-CAEE-A85D-F2BD64983016}"/>
          </ac:grpSpMkLst>
        </pc:grpChg>
        <pc:grpChg chg="mod">
          <ac:chgData name="Aadi Ramnani" userId="acd5c8c4c3d28370" providerId="LiveId" clId="{9782CF3F-5DCE-48AA-979E-7C40678F4BD0}" dt="2025-10-18T00:33:22.755" v="1626" actId="1076"/>
          <ac:grpSpMkLst>
            <pc:docMk/>
            <pc:sldMk cId="3950850357" sldId="263"/>
            <ac:grpSpMk id="2269" creationId="{B83C54F8-5125-C9FC-79D3-08A0400284AB}"/>
          </ac:grpSpMkLst>
        </pc:grpChg>
        <pc:grpChg chg="mod">
          <ac:chgData name="Aadi Ramnani" userId="acd5c8c4c3d28370" providerId="LiveId" clId="{9782CF3F-5DCE-48AA-979E-7C40678F4BD0}" dt="2025-10-18T00:32:28.636" v="1562"/>
          <ac:grpSpMkLst>
            <pc:docMk/>
            <pc:sldMk cId="3950850357" sldId="263"/>
            <ac:grpSpMk id="2319" creationId="{9C493DA4-F70F-89A6-0D1B-B598BF75C23E}"/>
          </ac:grpSpMkLst>
        </pc:grpChg>
        <pc:grpChg chg="mod">
          <ac:chgData name="Aadi Ramnani" userId="acd5c8c4c3d28370" providerId="LiveId" clId="{9782CF3F-5DCE-48AA-979E-7C40678F4BD0}" dt="2025-10-18T00:33:02.558" v="1625"/>
          <ac:grpSpMkLst>
            <pc:docMk/>
            <pc:sldMk cId="3950850357" sldId="263"/>
            <ac:grpSpMk id="2373" creationId="{A94E8961-5F26-D28B-CD5A-855A694D1215}"/>
          </ac:grpSpMkLst>
        </pc:grpChg>
        <pc:picChg chg="mod">
          <ac:chgData name="Aadi Ramnani" userId="acd5c8c4c3d28370" providerId="LiveId" clId="{9782CF3F-5DCE-48AA-979E-7C40678F4BD0}" dt="2025-10-18T00:33:26.171" v="1628" actId="1076"/>
          <ac:picMkLst>
            <pc:docMk/>
            <pc:sldMk cId="3950850357" sldId="263"/>
            <ac:picMk id="12" creationId="{A65D3530-370A-D58F-1E79-70FEE3DA68DD}"/>
          </ac:picMkLst>
        </pc:picChg>
        <pc:inkChg chg="add mod">
          <ac:chgData name="Aadi Ramnani" userId="acd5c8c4c3d28370" providerId="LiveId" clId="{9782CF3F-5DCE-48AA-979E-7C40678F4BD0}" dt="2025-10-18T00:29:47.977" v="1380"/>
          <ac:inkMkLst>
            <pc:docMk/>
            <pc:sldMk cId="3950850357" sldId="263"/>
            <ac:inkMk id="3" creationId="{BE4CEBB5-EEC8-56F2-3258-28DC29941521}"/>
          </ac:inkMkLst>
        </pc:inkChg>
        <pc:inkChg chg="add mod">
          <ac:chgData name="Aadi Ramnani" userId="acd5c8c4c3d28370" providerId="LiveId" clId="{9782CF3F-5DCE-48AA-979E-7C40678F4BD0}" dt="2025-10-18T00:29:47.977" v="1380"/>
          <ac:inkMkLst>
            <pc:docMk/>
            <pc:sldMk cId="3950850357" sldId="263"/>
            <ac:inkMk id="4" creationId="{DFEE4DC6-F2F5-2AA7-0AD1-FAB6C2BC6BDB}"/>
          </ac:inkMkLst>
        </pc:inkChg>
        <pc:inkChg chg="add">
          <ac:chgData name="Aadi Ramnani" userId="acd5c8c4c3d28370" providerId="LiveId" clId="{9782CF3F-5DCE-48AA-979E-7C40678F4BD0}" dt="2025-10-18T00:29:48.410" v="1381" actId="9405"/>
          <ac:inkMkLst>
            <pc:docMk/>
            <pc:sldMk cId="3950850357" sldId="263"/>
            <ac:inkMk id="7" creationId="{F7A0CFC9-23B8-1135-AA00-DB64F05BAD0C}"/>
          </ac:inkMkLst>
        </pc:inkChg>
        <pc:inkChg chg="add">
          <ac:chgData name="Aadi Ramnani" userId="acd5c8c4c3d28370" providerId="LiveId" clId="{9782CF3F-5DCE-48AA-979E-7C40678F4BD0}" dt="2025-10-18T00:29:48.849" v="1382" actId="9405"/>
          <ac:inkMkLst>
            <pc:docMk/>
            <pc:sldMk cId="3950850357" sldId="263"/>
            <ac:inkMk id="8" creationId="{8A4E9AC3-D356-1DAA-6087-8838CBFE8CC6}"/>
          </ac:inkMkLst>
        </pc:inkChg>
        <pc:inkChg chg="add">
          <ac:chgData name="Aadi Ramnani" userId="acd5c8c4c3d28370" providerId="LiveId" clId="{9782CF3F-5DCE-48AA-979E-7C40678F4BD0}" dt="2025-10-18T00:29:49.327" v="1383" actId="9405"/>
          <ac:inkMkLst>
            <pc:docMk/>
            <pc:sldMk cId="3950850357" sldId="263"/>
            <ac:inkMk id="9" creationId="{600677C7-93F0-5C90-7705-051890E26C15}"/>
          </ac:inkMkLst>
        </pc:inkChg>
        <pc:inkChg chg="add">
          <ac:chgData name="Aadi Ramnani" userId="acd5c8c4c3d28370" providerId="LiveId" clId="{9782CF3F-5DCE-48AA-979E-7C40678F4BD0}" dt="2025-10-18T00:29:49.761" v="1384" actId="9405"/>
          <ac:inkMkLst>
            <pc:docMk/>
            <pc:sldMk cId="3950850357" sldId="263"/>
            <ac:inkMk id="10" creationId="{B9376F51-5F01-2880-B855-E5123685F21C}"/>
          </ac:inkMkLst>
        </pc:inkChg>
        <pc:inkChg chg="add mod">
          <ac:chgData name="Aadi Ramnani" userId="acd5c8c4c3d28370" providerId="LiveId" clId="{9782CF3F-5DCE-48AA-979E-7C40678F4BD0}" dt="2025-10-18T00:30:05.559" v="1426"/>
          <ac:inkMkLst>
            <pc:docMk/>
            <pc:sldMk cId="3950850357" sldId="263"/>
            <ac:inkMk id="11" creationId="{FDEA5A1F-C90A-BC4F-0DA0-ECB424504C48}"/>
          </ac:inkMkLst>
        </pc:inkChg>
        <pc:inkChg chg="add">
          <ac:chgData name="Aadi Ramnani" userId="acd5c8c4c3d28370" providerId="LiveId" clId="{9782CF3F-5DCE-48AA-979E-7C40678F4BD0}" dt="2025-10-18T00:29:50.465" v="1386" actId="9405"/>
          <ac:inkMkLst>
            <pc:docMk/>
            <pc:sldMk cId="3950850357" sldId="263"/>
            <ac:inkMk id="13" creationId="{4456B539-CBB0-CC76-7D33-68CA3AD4D09F}"/>
          </ac:inkMkLst>
        </pc:inkChg>
        <pc:inkChg chg="add mod">
          <ac:chgData name="Aadi Ramnani" userId="acd5c8c4c3d28370" providerId="LiveId" clId="{9782CF3F-5DCE-48AA-979E-7C40678F4BD0}" dt="2025-10-18T00:29:56.844" v="1402"/>
          <ac:inkMkLst>
            <pc:docMk/>
            <pc:sldMk cId="3950850357" sldId="263"/>
            <ac:inkMk id="14" creationId="{086D4193-A9F9-0A4A-3300-EC2C2D882BA8}"/>
          </ac:inkMkLst>
        </pc:inkChg>
        <pc:inkChg chg="add">
          <ac:chgData name="Aadi Ramnani" userId="acd5c8c4c3d28370" providerId="LiveId" clId="{9782CF3F-5DCE-48AA-979E-7C40678F4BD0}" dt="2025-10-18T00:29:51.341" v="1388" actId="9405"/>
          <ac:inkMkLst>
            <pc:docMk/>
            <pc:sldMk cId="3950850357" sldId="263"/>
            <ac:inkMk id="15" creationId="{6B319967-27DC-77D2-7144-3E0E65FA9CD1}"/>
          </ac:inkMkLst>
        </pc:inkChg>
        <pc:inkChg chg="add mod">
          <ac:chgData name="Aadi Ramnani" userId="acd5c8c4c3d28370" providerId="LiveId" clId="{9782CF3F-5DCE-48AA-979E-7C40678F4BD0}" dt="2025-10-18T00:29:56.844" v="1402"/>
          <ac:inkMkLst>
            <pc:docMk/>
            <pc:sldMk cId="3950850357" sldId="263"/>
            <ac:inkMk id="16" creationId="{D4E5F392-8F97-6DDE-6755-FC95B428CAE3}"/>
          </ac:inkMkLst>
        </pc:inkChg>
        <pc:inkChg chg="add mod">
          <ac:chgData name="Aadi Ramnani" userId="acd5c8c4c3d28370" providerId="LiveId" clId="{9782CF3F-5DCE-48AA-979E-7C40678F4BD0}" dt="2025-10-18T00:30:05.559" v="1426"/>
          <ac:inkMkLst>
            <pc:docMk/>
            <pc:sldMk cId="3950850357" sldId="263"/>
            <ac:inkMk id="17" creationId="{1B3AB35E-26DE-FB27-ABB3-1C3B842E736A}"/>
          </ac:inkMkLst>
        </pc:inkChg>
        <pc:inkChg chg="add">
          <ac:chgData name="Aadi Ramnani" userId="acd5c8c4c3d28370" providerId="LiveId" clId="{9782CF3F-5DCE-48AA-979E-7C40678F4BD0}" dt="2025-10-18T00:29:52.076" v="1391" actId="9405"/>
          <ac:inkMkLst>
            <pc:docMk/>
            <pc:sldMk cId="3950850357" sldId="263"/>
            <ac:inkMk id="36" creationId="{5769390C-139B-4074-8818-4E0E6EF5732B}"/>
          </ac:inkMkLst>
        </pc:inkChg>
        <pc:inkChg chg="add mod">
          <ac:chgData name="Aadi Ramnani" userId="acd5c8c4c3d28370" providerId="LiveId" clId="{9782CF3F-5DCE-48AA-979E-7C40678F4BD0}" dt="2025-10-18T00:29:56.844" v="1402"/>
          <ac:inkMkLst>
            <pc:docMk/>
            <pc:sldMk cId="3950850357" sldId="263"/>
            <ac:inkMk id="37" creationId="{D4768C5B-5FF2-254B-4FAD-AE80469D9161}"/>
          </ac:inkMkLst>
        </pc:inkChg>
        <pc:inkChg chg="add">
          <ac:chgData name="Aadi Ramnani" userId="acd5c8c4c3d28370" providerId="LiveId" clId="{9782CF3F-5DCE-48AA-979E-7C40678F4BD0}" dt="2025-10-18T00:29:53.131" v="1393" actId="9405"/>
          <ac:inkMkLst>
            <pc:docMk/>
            <pc:sldMk cId="3950850357" sldId="263"/>
            <ac:inkMk id="38" creationId="{F9A1430C-7FD0-F4B6-EFA2-96AF91160A89}"/>
          </ac:inkMkLst>
        </pc:inkChg>
        <pc:inkChg chg="add mod">
          <ac:chgData name="Aadi Ramnani" userId="acd5c8c4c3d28370" providerId="LiveId" clId="{9782CF3F-5DCE-48AA-979E-7C40678F4BD0}" dt="2025-10-18T00:30:05.559" v="1426"/>
          <ac:inkMkLst>
            <pc:docMk/>
            <pc:sldMk cId="3950850357" sldId="263"/>
            <ac:inkMk id="39" creationId="{00925A30-D6D7-1A32-3759-E6211F141A0C}"/>
          </ac:inkMkLst>
        </pc:inkChg>
        <pc:inkChg chg="add">
          <ac:chgData name="Aadi Ramnani" userId="acd5c8c4c3d28370" providerId="LiveId" clId="{9782CF3F-5DCE-48AA-979E-7C40678F4BD0}" dt="2025-10-18T00:29:53.489" v="1395" actId="9405"/>
          <ac:inkMkLst>
            <pc:docMk/>
            <pc:sldMk cId="3950850357" sldId="263"/>
            <ac:inkMk id="40" creationId="{042F6DEC-11DA-2BEF-9260-578757AD7B07}"/>
          </ac:inkMkLst>
        </pc:inkChg>
        <pc:inkChg chg="add">
          <ac:chgData name="Aadi Ramnani" userId="acd5c8c4c3d28370" providerId="LiveId" clId="{9782CF3F-5DCE-48AA-979E-7C40678F4BD0}" dt="2025-10-18T00:29:53.928" v="1396" actId="9405"/>
          <ac:inkMkLst>
            <pc:docMk/>
            <pc:sldMk cId="3950850357" sldId="263"/>
            <ac:inkMk id="41" creationId="{BBCEE68A-54C2-E64B-577B-6CDEF95827A4}"/>
          </ac:inkMkLst>
        </pc:inkChg>
        <pc:inkChg chg="add">
          <ac:chgData name="Aadi Ramnani" userId="acd5c8c4c3d28370" providerId="LiveId" clId="{9782CF3F-5DCE-48AA-979E-7C40678F4BD0}" dt="2025-10-18T00:29:54.376" v="1397" actId="9405"/>
          <ac:inkMkLst>
            <pc:docMk/>
            <pc:sldMk cId="3950850357" sldId="263"/>
            <ac:inkMk id="42" creationId="{7554B8E0-C217-9EC6-0750-005C92EB62DC}"/>
          </ac:inkMkLst>
        </pc:inkChg>
        <pc:inkChg chg="add mod">
          <ac:chgData name="Aadi Ramnani" userId="acd5c8c4c3d28370" providerId="LiveId" clId="{9782CF3F-5DCE-48AA-979E-7C40678F4BD0}" dt="2025-10-18T00:29:56.844" v="1402"/>
          <ac:inkMkLst>
            <pc:docMk/>
            <pc:sldMk cId="3950850357" sldId="263"/>
            <ac:inkMk id="43" creationId="{B5A24746-CBF4-ADB9-C5CD-C81CA6CF708D}"/>
          </ac:inkMkLst>
        </pc:inkChg>
        <pc:inkChg chg="add mod">
          <ac:chgData name="Aadi Ramnani" userId="acd5c8c4c3d28370" providerId="LiveId" clId="{9782CF3F-5DCE-48AA-979E-7C40678F4BD0}" dt="2025-10-18T00:29:56.844" v="1402"/>
          <ac:inkMkLst>
            <pc:docMk/>
            <pc:sldMk cId="3950850357" sldId="263"/>
            <ac:inkMk id="44" creationId="{41D93733-2547-4942-FBD2-DD7545FC7EB7}"/>
          </ac:inkMkLst>
        </pc:inkChg>
        <pc:inkChg chg="add mod">
          <ac:chgData name="Aadi Ramnani" userId="acd5c8c4c3d28370" providerId="LiveId" clId="{9782CF3F-5DCE-48AA-979E-7C40678F4BD0}" dt="2025-10-18T00:29:56.844" v="1402"/>
          <ac:inkMkLst>
            <pc:docMk/>
            <pc:sldMk cId="3950850357" sldId="263"/>
            <ac:inkMk id="45" creationId="{47E17697-EEE1-E89F-3E60-EA2D86AF6D5A}"/>
          </ac:inkMkLst>
        </pc:inkChg>
        <pc:inkChg chg="add">
          <ac:chgData name="Aadi Ramnani" userId="acd5c8c4c3d28370" providerId="LiveId" clId="{9782CF3F-5DCE-48AA-979E-7C40678F4BD0}" dt="2025-10-18T00:29:56.060" v="1401" actId="9405"/>
          <ac:inkMkLst>
            <pc:docMk/>
            <pc:sldMk cId="3950850357" sldId="263"/>
            <ac:inkMk id="46" creationId="{A33A56E9-7F6D-48F5-0B5E-C586A37FB838}"/>
          </ac:inkMkLst>
        </pc:inkChg>
        <pc:inkChg chg="add">
          <ac:chgData name="Aadi Ramnani" userId="acd5c8c4c3d28370" providerId="LiveId" clId="{9782CF3F-5DCE-48AA-979E-7C40678F4BD0}" dt="2025-10-18T00:29:57.600" v="1403" actId="9405"/>
          <ac:inkMkLst>
            <pc:docMk/>
            <pc:sldMk cId="3950850357" sldId="263"/>
            <ac:inkMk id="50" creationId="{EBABB3AB-2A79-8D37-342C-10A565EBAD89}"/>
          </ac:inkMkLst>
        </pc:inkChg>
        <pc:inkChg chg="add">
          <ac:chgData name="Aadi Ramnani" userId="acd5c8c4c3d28370" providerId="LiveId" clId="{9782CF3F-5DCE-48AA-979E-7C40678F4BD0}" dt="2025-10-18T00:29:58.038" v="1404" actId="9405"/>
          <ac:inkMkLst>
            <pc:docMk/>
            <pc:sldMk cId="3950850357" sldId="263"/>
            <ac:inkMk id="51" creationId="{9C5EBC5F-4F48-A256-D709-4E23957EFEFE}"/>
          </ac:inkMkLst>
        </pc:inkChg>
        <pc:inkChg chg="add">
          <ac:chgData name="Aadi Ramnani" userId="acd5c8c4c3d28370" providerId="LiveId" clId="{9782CF3F-5DCE-48AA-979E-7C40678F4BD0}" dt="2025-10-18T00:29:58.467" v="1405" actId="9405"/>
          <ac:inkMkLst>
            <pc:docMk/>
            <pc:sldMk cId="3950850357" sldId="263"/>
            <ac:inkMk id="52" creationId="{DF28E7CD-B6C9-7FC4-2308-A8DC027D71AE}"/>
          </ac:inkMkLst>
        </pc:inkChg>
        <pc:inkChg chg="add">
          <ac:chgData name="Aadi Ramnani" userId="acd5c8c4c3d28370" providerId="LiveId" clId="{9782CF3F-5DCE-48AA-979E-7C40678F4BD0}" dt="2025-10-18T00:29:58.587" v="1406" actId="9405"/>
          <ac:inkMkLst>
            <pc:docMk/>
            <pc:sldMk cId="3950850357" sldId="263"/>
            <ac:inkMk id="53" creationId="{8F30EFA5-5268-0B89-9AC3-E82EE5BD226F}"/>
          </ac:inkMkLst>
        </pc:inkChg>
        <pc:inkChg chg="add mod">
          <ac:chgData name="Aadi Ramnani" userId="acd5c8c4c3d28370" providerId="LiveId" clId="{9782CF3F-5DCE-48AA-979E-7C40678F4BD0}" dt="2025-10-18T00:30:05.559" v="1426"/>
          <ac:inkMkLst>
            <pc:docMk/>
            <pc:sldMk cId="3950850357" sldId="263"/>
            <ac:inkMk id="54" creationId="{B0C9892E-1C2F-2E5B-22BE-E3A536F4F4A0}"/>
          </ac:inkMkLst>
        </pc:inkChg>
        <pc:inkChg chg="add">
          <ac:chgData name="Aadi Ramnani" userId="acd5c8c4c3d28370" providerId="LiveId" clId="{9782CF3F-5DCE-48AA-979E-7C40678F4BD0}" dt="2025-10-18T00:29:59.461" v="1408" actId="9405"/>
          <ac:inkMkLst>
            <pc:docMk/>
            <pc:sldMk cId="3950850357" sldId="263"/>
            <ac:inkMk id="55" creationId="{8940F460-69A0-077D-A7C8-34A749F7AB7C}"/>
          </ac:inkMkLst>
        </pc:inkChg>
        <pc:inkChg chg="add">
          <ac:chgData name="Aadi Ramnani" userId="acd5c8c4c3d28370" providerId="LiveId" clId="{9782CF3F-5DCE-48AA-979E-7C40678F4BD0}" dt="2025-10-18T00:29:59.582" v="1409" actId="9405"/>
          <ac:inkMkLst>
            <pc:docMk/>
            <pc:sldMk cId="3950850357" sldId="263"/>
            <ac:inkMk id="56" creationId="{545CAA46-977B-4CC0-A738-0767ECDC4739}"/>
          </ac:inkMkLst>
        </pc:inkChg>
        <pc:inkChg chg="add">
          <ac:chgData name="Aadi Ramnani" userId="acd5c8c4c3d28370" providerId="LiveId" clId="{9782CF3F-5DCE-48AA-979E-7C40678F4BD0}" dt="2025-10-18T00:29:59.679" v="1410" actId="9405"/>
          <ac:inkMkLst>
            <pc:docMk/>
            <pc:sldMk cId="3950850357" sldId="263"/>
            <ac:inkMk id="57" creationId="{B876363C-118A-E5E1-60FC-3173E60342A5}"/>
          </ac:inkMkLst>
        </pc:inkChg>
        <pc:inkChg chg="add">
          <ac:chgData name="Aadi Ramnani" userId="acd5c8c4c3d28370" providerId="LiveId" clId="{9782CF3F-5DCE-48AA-979E-7C40678F4BD0}" dt="2025-10-18T00:30:00.113" v="1411" actId="9405"/>
          <ac:inkMkLst>
            <pc:docMk/>
            <pc:sldMk cId="3950850357" sldId="263"/>
            <ac:inkMk id="58" creationId="{B7D37544-D30E-A9CD-3956-30462BCD500C}"/>
          </ac:inkMkLst>
        </pc:inkChg>
        <pc:inkChg chg="add">
          <ac:chgData name="Aadi Ramnani" userId="acd5c8c4c3d28370" providerId="LiveId" clId="{9782CF3F-5DCE-48AA-979E-7C40678F4BD0}" dt="2025-10-18T00:30:00.611" v="1412" actId="9405"/>
          <ac:inkMkLst>
            <pc:docMk/>
            <pc:sldMk cId="3950850357" sldId="263"/>
            <ac:inkMk id="59" creationId="{3186F473-B913-F453-F204-81E0E4457F1C}"/>
          </ac:inkMkLst>
        </pc:inkChg>
        <pc:inkChg chg="add">
          <ac:chgData name="Aadi Ramnani" userId="acd5c8c4c3d28370" providerId="LiveId" clId="{9782CF3F-5DCE-48AA-979E-7C40678F4BD0}" dt="2025-10-18T00:30:01.043" v="1413" actId="9405"/>
          <ac:inkMkLst>
            <pc:docMk/>
            <pc:sldMk cId="3950850357" sldId="263"/>
            <ac:inkMk id="60" creationId="{156E1208-748B-4B99-DF2B-51184BE0169D}"/>
          </ac:inkMkLst>
        </pc:inkChg>
        <pc:inkChg chg="add">
          <ac:chgData name="Aadi Ramnani" userId="acd5c8c4c3d28370" providerId="LiveId" clId="{9782CF3F-5DCE-48AA-979E-7C40678F4BD0}" dt="2025-10-18T00:30:01.483" v="1414" actId="9405"/>
          <ac:inkMkLst>
            <pc:docMk/>
            <pc:sldMk cId="3950850357" sldId="263"/>
            <ac:inkMk id="61" creationId="{D89D1138-2F81-3014-8666-277C1F707A67}"/>
          </ac:inkMkLst>
        </pc:inkChg>
        <pc:inkChg chg="add mod">
          <ac:chgData name="Aadi Ramnani" userId="acd5c8c4c3d28370" providerId="LiveId" clId="{9782CF3F-5DCE-48AA-979E-7C40678F4BD0}" dt="2025-10-18T00:30:05.559" v="1426"/>
          <ac:inkMkLst>
            <pc:docMk/>
            <pc:sldMk cId="3950850357" sldId="263"/>
            <ac:inkMk id="62" creationId="{0099AD15-52DD-E136-AB2C-00937CFAFA83}"/>
          </ac:inkMkLst>
        </pc:inkChg>
        <pc:inkChg chg="add">
          <ac:chgData name="Aadi Ramnani" userId="acd5c8c4c3d28370" providerId="LiveId" clId="{9782CF3F-5DCE-48AA-979E-7C40678F4BD0}" dt="2025-10-18T00:30:02.157" v="1416" actId="9405"/>
          <ac:inkMkLst>
            <pc:docMk/>
            <pc:sldMk cId="3950850357" sldId="263"/>
            <ac:inkMk id="63" creationId="{5728FE5E-82E6-EF52-2533-0B8CD2BA7EC2}"/>
          </ac:inkMkLst>
        </pc:inkChg>
        <pc:inkChg chg="add">
          <ac:chgData name="Aadi Ramnani" userId="acd5c8c4c3d28370" providerId="LiveId" clId="{9782CF3F-5DCE-48AA-979E-7C40678F4BD0}" dt="2025-10-18T00:30:02.247" v="1417" actId="9405"/>
          <ac:inkMkLst>
            <pc:docMk/>
            <pc:sldMk cId="3950850357" sldId="263"/>
            <ac:inkMk id="2048" creationId="{EF144D60-0ACD-035A-65DA-CAB8D9F5C5E2}"/>
          </ac:inkMkLst>
        </pc:inkChg>
        <pc:inkChg chg="add">
          <ac:chgData name="Aadi Ramnani" userId="acd5c8c4c3d28370" providerId="LiveId" clId="{9782CF3F-5DCE-48AA-979E-7C40678F4BD0}" dt="2025-10-18T00:30:02.704" v="1418" actId="9405"/>
          <ac:inkMkLst>
            <pc:docMk/>
            <pc:sldMk cId="3950850357" sldId="263"/>
            <ac:inkMk id="2049" creationId="{4E9E4385-4F2A-D2C6-828F-6BD83EEC8369}"/>
          </ac:inkMkLst>
        </pc:inkChg>
        <pc:inkChg chg="add mod">
          <ac:chgData name="Aadi Ramnani" userId="acd5c8c4c3d28370" providerId="LiveId" clId="{9782CF3F-5DCE-48AA-979E-7C40678F4BD0}" dt="2025-10-18T00:30:05.559" v="1426"/>
          <ac:inkMkLst>
            <pc:docMk/>
            <pc:sldMk cId="3950850357" sldId="263"/>
            <ac:inkMk id="2066" creationId="{4D0C3049-3C85-857F-BB37-0869D0ADE8EC}"/>
          </ac:inkMkLst>
        </pc:inkChg>
        <pc:inkChg chg="add">
          <ac:chgData name="Aadi Ramnani" userId="acd5c8c4c3d28370" providerId="LiveId" clId="{9782CF3F-5DCE-48AA-979E-7C40678F4BD0}" dt="2025-10-18T00:30:03.239" v="1420" actId="9405"/>
          <ac:inkMkLst>
            <pc:docMk/>
            <pc:sldMk cId="3950850357" sldId="263"/>
            <ac:inkMk id="2074" creationId="{925728B9-5061-CCE1-34A5-579481CEB45F}"/>
          </ac:inkMkLst>
        </pc:inkChg>
        <pc:inkChg chg="add mod">
          <ac:chgData name="Aadi Ramnani" userId="acd5c8c4c3d28370" providerId="LiveId" clId="{9782CF3F-5DCE-48AA-979E-7C40678F4BD0}" dt="2025-10-18T00:30:05.559" v="1426"/>
          <ac:inkMkLst>
            <pc:docMk/>
            <pc:sldMk cId="3950850357" sldId="263"/>
            <ac:inkMk id="2075" creationId="{62298106-A938-6AFE-E72A-2364B0EDF060}"/>
          </ac:inkMkLst>
        </pc:inkChg>
        <pc:inkChg chg="add">
          <ac:chgData name="Aadi Ramnani" userId="acd5c8c4c3d28370" providerId="LiveId" clId="{9782CF3F-5DCE-48AA-979E-7C40678F4BD0}" dt="2025-10-18T00:30:03.827" v="1422" actId="9405"/>
          <ac:inkMkLst>
            <pc:docMk/>
            <pc:sldMk cId="3950850357" sldId="263"/>
            <ac:inkMk id="2076" creationId="{E5C28242-84AD-A499-3943-D7DD2144BCA8}"/>
          </ac:inkMkLst>
        </pc:inkChg>
        <pc:inkChg chg="add">
          <ac:chgData name="Aadi Ramnani" userId="acd5c8c4c3d28370" providerId="LiveId" clId="{9782CF3F-5DCE-48AA-979E-7C40678F4BD0}" dt="2025-10-18T00:30:03.969" v="1423" actId="9405"/>
          <ac:inkMkLst>
            <pc:docMk/>
            <pc:sldMk cId="3950850357" sldId="263"/>
            <ac:inkMk id="2077" creationId="{4DD55530-25E8-5964-BC5D-292E3DA1633E}"/>
          </ac:inkMkLst>
        </pc:inkChg>
        <pc:inkChg chg="add">
          <ac:chgData name="Aadi Ramnani" userId="acd5c8c4c3d28370" providerId="LiveId" clId="{9782CF3F-5DCE-48AA-979E-7C40678F4BD0}" dt="2025-10-18T00:30:04.391" v="1424" actId="9405"/>
          <ac:inkMkLst>
            <pc:docMk/>
            <pc:sldMk cId="3950850357" sldId="263"/>
            <ac:inkMk id="2078" creationId="{52FC0995-F942-0EA9-A64A-49ADFD634BCF}"/>
          </ac:inkMkLst>
        </pc:inkChg>
        <pc:inkChg chg="add">
          <ac:chgData name="Aadi Ramnani" userId="acd5c8c4c3d28370" providerId="LiveId" clId="{9782CF3F-5DCE-48AA-979E-7C40678F4BD0}" dt="2025-10-18T00:30:04.823" v="1425" actId="9405"/>
          <ac:inkMkLst>
            <pc:docMk/>
            <pc:sldMk cId="3950850357" sldId="263"/>
            <ac:inkMk id="2098" creationId="{F12CF94A-B84C-1C9A-5361-EF6C0F755DE2}"/>
          </ac:inkMkLst>
        </pc:inkChg>
        <pc:inkChg chg="add mod">
          <ac:chgData name="Aadi Ramnani" userId="acd5c8c4c3d28370" providerId="LiveId" clId="{9782CF3F-5DCE-48AA-979E-7C40678F4BD0}" dt="2025-10-18T00:30:09.763" v="1430"/>
          <ac:inkMkLst>
            <pc:docMk/>
            <pc:sldMk cId="3950850357" sldId="263"/>
            <ac:inkMk id="2116" creationId="{F34A9560-01EC-9E05-2FB7-7CAD70DD3456}"/>
          </ac:inkMkLst>
        </pc:inkChg>
        <pc:inkChg chg="add mod">
          <ac:chgData name="Aadi Ramnani" userId="acd5c8c4c3d28370" providerId="LiveId" clId="{9782CF3F-5DCE-48AA-979E-7C40678F4BD0}" dt="2025-10-18T00:30:09.763" v="1430"/>
          <ac:inkMkLst>
            <pc:docMk/>
            <pc:sldMk cId="3950850357" sldId="263"/>
            <ac:inkMk id="2121" creationId="{897D8D75-0AF7-5357-5087-C9B8005A58A0}"/>
          </ac:inkMkLst>
        </pc:inkChg>
        <pc:inkChg chg="add mod">
          <ac:chgData name="Aadi Ramnani" userId="acd5c8c4c3d28370" providerId="LiveId" clId="{9782CF3F-5DCE-48AA-979E-7C40678F4BD0}" dt="2025-10-18T00:30:09.763" v="1430"/>
          <ac:inkMkLst>
            <pc:docMk/>
            <pc:sldMk cId="3950850357" sldId="263"/>
            <ac:inkMk id="2122" creationId="{659AF0BA-F5BA-85F9-47EF-53A0A4174621}"/>
          </ac:inkMkLst>
        </pc:inkChg>
        <pc:inkChg chg="add">
          <ac:chgData name="Aadi Ramnani" userId="acd5c8c4c3d28370" providerId="LiveId" clId="{9782CF3F-5DCE-48AA-979E-7C40678F4BD0}" dt="2025-10-18T00:30:19.514" v="1432" actId="9405"/>
          <ac:inkMkLst>
            <pc:docMk/>
            <pc:sldMk cId="3950850357" sldId="263"/>
            <ac:inkMk id="2131" creationId="{08601E52-254E-2E64-72B8-A8D897C1AECF}"/>
          </ac:inkMkLst>
        </pc:inkChg>
        <pc:inkChg chg="add">
          <ac:chgData name="Aadi Ramnani" userId="acd5c8c4c3d28370" providerId="LiveId" clId="{9782CF3F-5DCE-48AA-979E-7C40678F4BD0}" dt="2025-10-18T00:30:19.661" v="1433" actId="9405"/>
          <ac:inkMkLst>
            <pc:docMk/>
            <pc:sldMk cId="3950850357" sldId="263"/>
            <ac:inkMk id="2146" creationId="{50D0E751-3F50-D99B-8B1B-18D7348316B0}"/>
          </ac:inkMkLst>
        </pc:inkChg>
        <pc:inkChg chg="add">
          <ac:chgData name="Aadi Ramnani" userId="acd5c8c4c3d28370" providerId="LiveId" clId="{9782CF3F-5DCE-48AA-979E-7C40678F4BD0}" dt="2025-10-18T00:30:24.275" v="1434" actId="9405"/>
          <ac:inkMkLst>
            <pc:docMk/>
            <pc:sldMk cId="3950850357" sldId="263"/>
            <ac:inkMk id="2149" creationId="{7D57C11E-F2CD-641C-B5FE-C57744ACD94A}"/>
          </ac:inkMkLst>
        </pc:inkChg>
        <pc:inkChg chg="add mod">
          <ac:chgData name="Aadi Ramnani" userId="acd5c8c4c3d28370" providerId="LiveId" clId="{9782CF3F-5DCE-48AA-979E-7C40678F4BD0}" dt="2025-10-18T00:30:36.968" v="1451"/>
          <ac:inkMkLst>
            <pc:docMk/>
            <pc:sldMk cId="3950850357" sldId="263"/>
            <ac:inkMk id="2154" creationId="{5C98AF17-20B8-C555-6D66-E400783FBC39}"/>
          </ac:inkMkLst>
        </pc:inkChg>
        <pc:inkChg chg="add mod">
          <ac:chgData name="Aadi Ramnani" userId="acd5c8c4c3d28370" providerId="LiveId" clId="{9782CF3F-5DCE-48AA-979E-7C40678F4BD0}" dt="2025-10-18T00:30:36.968" v="1451"/>
          <ac:inkMkLst>
            <pc:docMk/>
            <pc:sldMk cId="3950850357" sldId="263"/>
            <ac:inkMk id="2165" creationId="{4156B53B-07B8-87E7-9A5B-74E9773A2575}"/>
          </ac:inkMkLst>
        </pc:inkChg>
        <pc:inkChg chg="add mod">
          <ac:chgData name="Aadi Ramnani" userId="acd5c8c4c3d28370" providerId="LiveId" clId="{9782CF3F-5DCE-48AA-979E-7C40678F4BD0}" dt="2025-10-18T00:30:36.968" v="1451"/>
          <ac:inkMkLst>
            <pc:docMk/>
            <pc:sldMk cId="3950850357" sldId="263"/>
            <ac:inkMk id="2166" creationId="{50F9F525-2200-FA34-73DA-80A4D99136E1}"/>
          </ac:inkMkLst>
        </pc:inkChg>
        <pc:inkChg chg="add mod">
          <ac:chgData name="Aadi Ramnani" userId="acd5c8c4c3d28370" providerId="LiveId" clId="{9782CF3F-5DCE-48AA-979E-7C40678F4BD0}" dt="2025-10-18T00:30:36.968" v="1451"/>
          <ac:inkMkLst>
            <pc:docMk/>
            <pc:sldMk cId="3950850357" sldId="263"/>
            <ac:inkMk id="2177" creationId="{DC8FB302-2E6C-90C5-7FF3-87759BBCE931}"/>
          </ac:inkMkLst>
        </pc:inkChg>
        <pc:inkChg chg="add">
          <ac:chgData name="Aadi Ramnani" userId="acd5c8c4c3d28370" providerId="LiveId" clId="{9782CF3F-5DCE-48AA-979E-7C40678F4BD0}" dt="2025-10-18T00:30:29.793" v="1439" actId="9405"/>
          <ac:inkMkLst>
            <pc:docMk/>
            <pc:sldMk cId="3950850357" sldId="263"/>
            <ac:inkMk id="2218" creationId="{DBB7FB3E-2384-4C3A-04CB-6556A5E79CCD}"/>
          </ac:inkMkLst>
        </pc:inkChg>
        <pc:inkChg chg="add">
          <ac:chgData name="Aadi Ramnani" userId="acd5c8c4c3d28370" providerId="LiveId" clId="{9782CF3F-5DCE-48AA-979E-7C40678F4BD0}" dt="2025-10-18T00:30:29.981" v="1440" actId="9405"/>
          <ac:inkMkLst>
            <pc:docMk/>
            <pc:sldMk cId="3950850357" sldId="263"/>
            <ac:inkMk id="2219" creationId="{CF9A8A20-F04C-FFBC-604E-650F1FBDBFDA}"/>
          </ac:inkMkLst>
        </pc:inkChg>
        <pc:inkChg chg="add">
          <ac:chgData name="Aadi Ramnani" userId="acd5c8c4c3d28370" providerId="LiveId" clId="{9782CF3F-5DCE-48AA-979E-7C40678F4BD0}" dt="2025-10-18T00:30:30.200" v="1441" actId="9405"/>
          <ac:inkMkLst>
            <pc:docMk/>
            <pc:sldMk cId="3950850357" sldId="263"/>
            <ac:inkMk id="2220" creationId="{BABAA66C-2F1A-2CFA-077B-1388F0DA72AF}"/>
          </ac:inkMkLst>
        </pc:inkChg>
        <pc:inkChg chg="add mod">
          <ac:chgData name="Aadi Ramnani" userId="acd5c8c4c3d28370" providerId="LiveId" clId="{9782CF3F-5DCE-48AA-979E-7C40678F4BD0}" dt="2025-10-18T00:30:36.968" v="1451"/>
          <ac:inkMkLst>
            <pc:docMk/>
            <pc:sldMk cId="3950850357" sldId="263"/>
            <ac:inkMk id="2221" creationId="{B670B338-EFDD-6BDF-DA95-5B42DD80526F}"/>
          </ac:inkMkLst>
        </pc:inkChg>
        <pc:inkChg chg="add">
          <ac:chgData name="Aadi Ramnani" userId="acd5c8c4c3d28370" providerId="LiveId" clId="{9782CF3F-5DCE-48AA-979E-7C40678F4BD0}" dt="2025-10-18T00:30:31.863" v="1443" actId="9405"/>
          <ac:inkMkLst>
            <pc:docMk/>
            <pc:sldMk cId="3950850357" sldId="263"/>
            <ac:inkMk id="2222" creationId="{81AF506F-4964-ADCD-B0D5-6E4E1E4F4A6E}"/>
          </ac:inkMkLst>
        </pc:inkChg>
        <pc:inkChg chg="add mod">
          <ac:chgData name="Aadi Ramnani" userId="acd5c8c4c3d28370" providerId="LiveId" clId="{9782CF3F-5DCE-48AA-979E-7C40678F4BD0}" dt="2025-10-18T00:30:36.968" v="1451"/>
          <ac:inkMkLst>
            <pc:docMk/>
            <pc:sldMk cId="3950850357" sldId="263"/>
            <ac:inkMk id="2223" creationId="{379C4518-BD40-9B4B-370A-7B9B2A62AE27}"/>
          </ac:inkMkLst>
        </pc:inkChg>
        <pc:inkChg chg="add">
          <ac:chgData name="Aadi Ramnani" userId="acd5c8c4c3d28370" providerId="LiveId" clId="{9782CF3F-5DCE-48AA-979E-7C40678F4BD0}" dt="2025-10-18T00:30:33.079" v="1445" actId="9405"/>
          <ac:inkMkLst>
            <pc:docMk/>
            <pc:sldMk cId="3950850357" sldId="263"/>
            <ac:inkMk id="2224" creationId="{BDDC4612-4BFA-7F65-384E-B89AD7E74F6B}"/>
          </ac:inkMkLst>
        </pc:inkChg>
        <pc:inkChg chg="add">
          <ac:chgData name="Aadi Ramnani" userId="acd5c8c4c3d28370" providerId="LiveId" clId="{9782CF3F-5DCE-48AA-979E-7C40678F4BD0}" dt="2025-10-18T00:30:33.218" v="1446" actId="9405"/>
          <ac:inkMkLst>
            <pc:docMk/>
            <pc:sldMk cId="3950850357" sldId="263"/>
            <ac:inkMk id="2225" creationId="{30C7CDF2-E412-930C-AB38-7566634516E7}"/>
          </ac:inkMkLst>
        </pc:inkChg>
        <pc:inkChg chg="add mod">
          <ac:chgData name="Aadi Ramnani" userId="acd5c8c4c3d28370" providerId="LiveId" clId="{9782CF3F-5DCE-48AA-979E-7C40678F4BD0}" dt="2025-10-18T00:30:36.968" v="1451"/>
          <ac:inkMkLst>
            <pc:docMk/>
            <pc:sldMk cId="3950850357" sldId="263"/>
            <ac:inkMk id="2226" creationId="{4359F45B-B31C-BD74-D17E-CA5B9D86F980}"/>
          </ac:inkMkLst>
        </pc:inkChg>
        <pc:inkChg chg="add mod">
          <ac:chgData name="Aadi Ramnani" userId="acd5c8c4c3d28370" providerId="LiveId" clId="{9782CF3F-5DCE-48AA-979E-7C40678F4BD0}" dt="2025-10-18T00:30:36.968" v="1451"/>
          <ac:inkMkLst>
            <pc:docMk/>
            <pc:sldMk cId="3950850357" sldId="263"/>
            <ac:inkMk id="2227" creationId="{7AD479B7-A1FA-F6EE-91DF-FEA6B56EE072}"/>
          </ac:inkMkLst>
        </pc:inkChg>
        <pc:inkChg chg="add">
          <ac:chgData name="Aadi Ramnani" userId="acd5c8c4c3d28370" providerId="LiveId" clId="{9782CF3F-5DCE-48AA-979E-7C40678F4BD0}" dt="2025-10-18T00:30:34.550" v="1449" actId="9405"/>
          <ac:inkMkLst>
            <pc:docMk/>
            <pc:sldMk cId="3950850357" sldId="263"/>
            <ac:inkMk id="2228" creationId="{DC3F2929-F7F6-8C83-6A95-BDEDFA5608ED}"/>
          </ac:inkMkLst>
        </pc:inkChg>
        <pc:inkChg chg="add mod">
          <ac:chgData name="Aadi Ramnani" userId="acd5c8c4c3d28370" providerId="LiveId" clId="{9782CF3F-5DCE-48AA-979E-7C40678F4BD0}" dt="2025-10-18T00:30:36.968" v="1451"/>
          <ac:inkMkLst>
            <pc:docMk/>
            <pc:sldMk cId="3950850357" sldId="263"/>
            <ac:inkMk id="2229" creationId="{76F372EB-BB3E-B06D-5923-45433C071886}"/>
          </ac:inkMkLst>
        </pc:inkChg>
        <pc:inkChg chg="add mod">
          <ac:chgData name="Aadi Ramnani" userId="acd5c8c4c3d28370" providerId="LiveId" clId="{9782CF3F-5DCE-48AA-979E-7C40678F4BD0}" dt="2025-10-18T00:30:48.138" v="1465"/>
          <ac:inkMkLst>
            <pc:docMk/>
            <pc:sldMk cId="3950850357" sldId="263"/>
            <ac:inkMk id="2231" creationId="{FE4CD36C-62EF-8FDB-2BC4-0ACE6B8770FA}"/>
          </ac:inkMkLst>
        </pc:inkChg>
        <pc:inkChg chg="add mod">
          <ac:chgData name="Aadi Ramnani" userId="acd5c8c4c3d28370" providerId="LiveId" clId="{9782CF3F-5DCE-48AA-979E-7C40678F4BD0}" dt="2025-10-18T00:31:06.594" v="1490"/>
          <ac:inkMkLst>
            <pc:docMk/>
            <pc:sldMk cId="3950850357" sldId="263"/>
            <ac:inkMk id="2232" creationId="{2A5A4F8B-5F1D-DDE9-6D8D-B251B57E59E5}"/>
          </ac:inkMkLst>
        </pc:inkChg>
        <pc:inkChg chg="add">
          <ac:chgData name="Aadi Ramnani" userId="acd5c8c4c3d28370" providerId="LiveId" clId="{9782CF3F-5DCE-48AA-979E-7C40678F4BD0}" dt="2025-10-18T00:30:42.626" v="1454" actId="9405"/>
          <ac:inkMkLst>
            <pc:docMk/>
            <pc:sldMk cId="3950850357" sldId="263"/>
            <ac:inkMk id="2233" creationId="{EEEF6FE8-2C77-D3FA-804F-CD873D47B705}"/>
          </ac:inkMkLst>
        </pc:inkChg>
        <pc:inkChg chg="add">
          <ac:chgData name="Aadi Ramnani" userId="acd5c8c4c3d28370" providerId="LiveId" clId="{9782CF3F-5DCE-48AA-979E-7C40678F4BD0}" dt="2025-10-18T00:30:42.774" v="1455" actId="9405"/>
          <ac:inkMkLst>
            <pc:docMk/>
            <pc:sldMk cId="3950850357" sldId="263"/>
            <ac:inkMk id="2234" creationId="{F6E68011-6D6A-5E42-CFDB-574EC0B37FB1}"/>
          </ac:inkMkLst>
        </pc:inkChg>
        <pc:inkChg chg="add mod">
          <ac:chgData name="Aadi Ramnani" userId="acd5c8c4c3d28370" providerId="LiveId" clId="{9782CF3F-5DCE-48AA-979E-7C40678F4BD0}" dt="2025-10-18T00:31:06.594" v="1490"/>
          <ac:inkMkLst>
            <pc:docMk/>
            <pc:sldMk cId="3950850357" sldId="263"/>
            <ac:inkMk id="2235" creationId="{121D0CDA-AD3C-471D-2A52-22F058F79E97}"/>
          </ac:inkMkLst>
        </pc:inkChg>
        <pc:inkChg chg="add">
          <ac:chgData name="Aadi Ramnani" userId="acd5c8c4c3d28370" providerId="LiveId" clId="{9782CF3F-5DCE-48AA-979E-7C40678F4BD0}" dt="2025-10-18T00:30:43.953" v="1457" actId="9405"/>
          <ac:inkMkLst>
            <pc:docMk/>
            <pc:sldMk cId="3950850357" sldId="263"/>
            <ac:inkMk id="2236" creationId="{0C7E26C7-887B-269D-38E6-8975B88A0C97}"/>
          </ac:inkMkLst>
        </pc:inkChg>
        <pc:inkChg chg="add mod">
          <ac:chgData name="Aadi Ramnani" userId="acd5c8c4c3d28370" providerId="LiveId" clId="{9782CF3F-5DCE-48AA-979E-7C40678F4BD0}" dt="2025-10-18T00:30:48.138" v="1465"/>
          <ac:inkMkLst>
            <pc:docMk/>
            <pc:sldMk cId="3950850357" sldId="263"/>
            <ac:inkMk id="2237" creationId="{D834E012-2408-5DB3-C721-9990DDCE4F84}"/>
          </ac:inkMkLst>
        </pc:inkChg>
        <pc:inkChg chg="add mod">
          <ac:chgData name="Aadi Ramnani" userId="acd5c8c4c3d28370" providerId="LiveId" clId="{9782CF3F-5DCE-48AA-979E-7C40678F4BD0}" dt="2025-10-18T00:30:48.138" v="1465"/>
          <ac:inkMkLst>
            <pc:docMk/>
            <pc:sldMk cId="3950850357" sldId="263"/>
            <ac:inkMk id="2238" creationId="{574F7EF2-0F9D-FE9B-39C6-D4EC228389FE}"/>
          </ac:inkMkLst>
        </pc:inkChg>
        <pc:inkChg chg="add mod">
          <ac:chgData name="Aadi Ramnani" userId="acd5c8c4c3d28370" providerId="LiveId" clId="{9782CF3F-5DCE-48AA-979E-7C40678F4BD0}" dt="2025-10-18T00:30:48.138" v="1465"/>
          <ac:inkMkLst>
            <pc:docMk/>
            <pc:sldMk cId="3950850357" sldId="263"/>
            <ac:inkMk id="2239" creationId="{33EEBDA9-CEB1-7B59-734C-F9EB74021934}"/>
          </ac:inkMkLst>
        </pc:inkChg>
        <pc:inkChg chg="add mod">
          <ac:chgData name="Aadi Ramnani" userId="acd5c8c4c3d28370" providerId="LiveId" clId="{9782CF3F-5DCE-48AA-979E-7C40678F4BD0}" dt="2025-10-18T00:30:48.138" v="1465"/>
          <ac:inkMkLst>
            <pc:docMk/>
            <pc:sldMk cId="3950850357" sldId="263"/>
            <ac:inkMk id="2240" creationId="{690430EA-5649-06A1-7AE7-5F42280D6E4B}"/>
          </ac:inkMkLst>
        </pc:inkChg>
        <pc:inkChg chg="add mod">
          <ac:chgData name="Aadi Ramnani" userId="acd5c8c4c3d28370" providerId="LiveId" clId="{9782CF3F-5DCE-48AA-979E-7C40678F4BD0}" dt="2025-10-18T00:30:48.138" v="1465"/>
          <ac:inkMkLst>
            <pc:docMk/>
            <pc:sldMk cId="3950850357" sldId="263"/>
            <ac:inkMk id="2241" creationId="{F8194A4D-96ED-7241-5533-94CAF2FF958F}"/>
          </ac:inkMkLst>
        </pc:inkChg>
        <pc:inkChg chg="add mod">
          <ac:chgData name="Aadi Ramnani" userId="acd5c8c4c3d28370" providerId="LiveId" clId="{9782CF3F-5DCE-48AA-979E-7C40678F4BD0}" dt="2025-10-18T00:31:06.594" v="1490"/>
          <ac:inkMkLst>
            <pc:docMk/>
            <pc:sldMk cId="3950850357" sldId="263"/>
            <ac:inkMk id="2242" creationId="{E7285092-D0A8-F76B-BB4B-21EB9BC1679F}"/>
          </ac:inkMkLst>
        </pc:inkChg>
        <pc:inkChg chg="add">
          <ac:chgData name="Aadi Ramnani" userId="acd5c8c4c3d28370" providerId="LiveId" clId="{9782CF3F-5DCE-48AA-979E-7C40678F4BD0}" dt="2025-10-18T00:30:47.607" v="1464" actId="9405"/>
          <ac:inkMkLst>
            <pc:docMk/>
            <pc:sldMk cId="3950850357" sldId="263"/>
            <ac:inkMk id="2243" creationId="{5F4F2857-132C-6769-11DC-C7679B3BB34C}"/>
          </ac:inkMkLst>
        </pc:inkChg>
        <pc:inkChg chg="add mod">
          <ac:chgData name="Aadi Ramnani" userId="acd5c8c4c3d28370" providerId="LiveId" clId="{9782CF3F-5DCE-48AA-979E-7C40678F4BD0}" dt="2025-10-18T00:30:55.062" v="1476"/>
          <ac:inkMkLst>
            <pc:docMk/>
            <pc:sldMk cId="3950850357" sldId="263"/>
            <ac:inkMk id="2245" creationId="{93975601-1458-D454-9B5E-8E93184A4FDA}"/>
          </ac:inkMkLst>
        </pc:inkChg>
        <pc:inkChg chg="add mod">
          <ac:chgData name="Aadi Ramnani" userId="acd5c8c4c3d28370" providerId="LiveId" clId="{9782CF3F-5DCE-48AA-979E-7C40678F4BD0}" dt="2025-10-18T00:30:55.062" v="1476"/>
          <ac:inkMkLst>
            <pc:docMk/>
            <pc:sldMk cId="3950850357" sldId="263"/>
            <ac:inkMk id="2246" creationId="{27385A94-C57F-434E-BB96-190DF5B02C0F}"/>
          </ac:inkMkLst>
        </pc:inkChg>
        <pc:inkChg chg="add mod">
          <ac:chgData name="Aadi Ramnani" userId="acd5c8c4c3d28370" providerId="LiveId" clId="{9782CF3F-5DCE-48AA-979E-7C40678F4BD0}" dt="2025-10-18T00:31:06.594" v="1490"/>
          <ac:inkMkLst>
            <pc:docMk/>
            <pc:sldMk cId="3950850357" sldId="263"/>
            <ac:inkMk id="2247" creationId="{626E4CD0-9F3C-0490-2E11-675B926083F4}"/>
          </ac:inkMkLst>
        </pc:inkChg>
        <pc:inkChg chg="add mod">
          <ac:chgData name="Aadi Ramnani" userId="acd5c8c4c3d28370" providerId="LiveId" clId="{9782CF3F-5DCE-48AA-979E-7C40678F4BD0}" dt="2025-10-18T00:30:55.062" v="1476"/>
          <ac:inkMkLst>
            <pc:docMk/>
            <pc:sldMk cId="3950850357" sldId="263"/>
            <ac:inkMk id="2248" creationId="{E34940A3-4AA1-0ED7-4A5B-19B33630D6D0}"/>
          </ac:inkMkLst>
        </pc:inkChg>
        <pc:inkChg chg="add mod">
          <ac:chgData name="Aadi Ramnani" userId="acd5c8c4c3d28370" providerId="LiveId" clId="{9782CF3F-5DCE-48AA-979E-7C40678F4BD0}" dt="2025-10-18T00:30:55.062" v="1476"/>
          <ac:inkMkLst>
            <pc:docMk/>
            <pc:sldMk cId="3950850357" sldId="263"/>
            <ac:inkMk id="2249" creationId="{79DF703D-5964-26AC-E5B8-A90F0C011C53}"/>
          </ac:inkMkLst>
        </pc:inkChg>
        <pc:inkChg chg="add mod">
          <ac:chgData name="Aadi Ramnani" userId="acd5c8c4c3d28370" providerId="LiveId" clId="{9782CF3F-5DCE-48AA-979E-7C40678F4BD0}" dt="2025-10-18T00:30:55.062" v="1476"/>
          <ac:inkMkLst>
            <pc:docMk/>
            <pc:sldMk cId="3950850357" sldId="263"/>
            <ac:inkMk id="2250" creationId="{41809AA7-4F16-807E-232E-ED0700152DEA}"/>
          </ac:inkMkLst>
        </pc:inkChg>
        <pc:inkChg chg="add">
          <ac:chgData name="Aadi Ramnani" userId="acd5c8c4c3d28370" providerId="LiveId" clId="{9782CF3F-5DCE-48AA-979E-7C40678F4BD0}" dt="2025-10-18T00:30:53.284" v="1472" actId="9405"/>
          <ac:inkMkLst>
            <pc:docMk/>
            <pc:sldMk cId="3950850357" sldId="263"/>
            <ac:inkMk id="2251" creationId="{697A8908-F258-BA3A-FC04-281D399A6D4D}"/>
          </ac:inkMkLst>
        </pc:inkChg>
        <pc:inkChg chg="add mod">
          <ac:chgData name="Aadi Ramnani" userId="acd5c8c4c3d28370" providerId="LiveId" clId="{9782CF3F-5DCE-48AA-979E-7C40678F4BD0}" dt="2025-10-18T00:30:55.062" v="1476"/>
          <ac:inkMkLst>
            <pc:docMk/>
            <pc:sldMk cId="3950850357" sldId="263"/>
            <ac:inkMk id="2252" creationId="{59104149-7E99-F3ED-7FF6-2C8221D4FF9D}"/>
          </ac:inkMkLst>
        </pc:inkChg>
        <pc:inkChg chg="add mod">
          <ac:chgData name="Aadi Ramnani" userId="acd5c8c4c3d28370" providerId="LiveId" clId="{9782CF3F-5DCE-48AA-979E-7C40678F4BD0}" dt="2025-10-18T00:30:55.062" v="1476"/>
          <ac:inkMkLst>
            <pc:docMk/>
            <pc:sldMk cId="3950850357" sldId="263"/>
            <ac:inkMk id="2253" creationId="{F90344F8-EA94-0309-F54B-EDB1E798D745}"/>
          </ac:inkMkLst>
        </pc:inkChg>
        <pc:inkChg chg="add mod">
          <ac:chgData name="Aadi Ramnani" userId="acd5c8c4c3d28370" providerId="LiveId" clId="{9782CF3F-5DCE-48AA-979E-7C40678F4BD0}" dt="2025-10-18T00:31:06.594" v="1490"/>
          <ac:inkMkLst>
            <pc:docMk/>
            <pc:sldMk cId="3950850357" sldId="263"/>
            <ac:inkMk id="2254" creationId="{2D74B792-1643-374F-D193-7338986F0D28}"/>
          </ac:inkMkLst>
        </pc:inkChg>
        <pc:inkChg chg="add">
          <ac:chgData name="Aadi Ramnani" userId="acd5c8c4c3d28370" providerId="LiveId" clId="{9782CF3F-5DCE-48AA-979E-7C40678F4BD0}" dt="2025-10-18T00:31:02.128" v="1477" actId="9405"/>
          <ac:inkMkLst>
            <pc:docMk/>
            <pc:sldMk cId="3950850357" sldId="263"/>
            <ac:inkMk id="2256" creationId="{4AF7F729-215D-EEB5-9D9A-72A41003E5CA}"/>
          </ac:inkMkLst>
        </pc:inkChg>
        <pc:inkChg chg="add">
          <ac:chgData name="Aadi Ramnani" userId="acd5c8c4c3d28370" providerId="LiveId" clId="{9782CF3F-5DCE-48AA-979E-7C40678F4BD0}" dt="2025-10-18T00:31:02.733" v="1478" actId="9405"/>
          <ac:inkMkLst>
            <pc:docMk/>
            <pc:sldMk cId="3950850357" sldId="263"/>
            <ac:inkMk id="2257" creationId="{DE86C295-6850-1846-F01F-3CBD7B70D5AC}"/>
          </ac:inkMkLst>
        </pc:inkChg>
        <pc:inkChg chg="add">
          <ac:chgData name="Aadi Ramnani" userId="acd5c8c4c3d28370" providerId="LiveId" clId="{9782CF3F-5DCE-48AA-979E-7C40678F4BD0}" dt="2025-10-18T00:31:02.982" v="1479" actId="9405"/>
          <ac:inkMkLst>
            <pc:docMk/>
            <pc:sldMk cId="3950850357" sldId="263"/>
            <ac:inkMk id="2258" creationId="{3F063D84-4294-7EFB-D4E8-58EE6DDD842B}"/>
          </ac:inkMkLst>
        </pc:inkChg>
        <pc:inkChg chg="add">
          <ac:chgData name="Aadi Ramnani" userId="acd5c8c4c3d28370" providerId="LiveId" clId="{9782CF3F-5DCE-48AA-979E-7C40678F4BD0}" dt="2025-10-18T00:31:03.133" v="1480" actId="9405"/>
          <ac:inkMkLst>
            <pc:docMk/>
            <pc:sldMk cId="3950850357" sldId="263"/>
            <ac:inkMk id="2259" creationId="{E0AAC486-9307-532D-43B8-688E3DD03914}"/>
          </ac:inkMkLst>
        </pc:inkChg>
        <pc:inkChg chg="add mod">
          <ac:chgData name="Aadi Ramnani" userId="acd5c8c4c3d28370" providerId="LiveId" clId="{9782CF3F-5DCE-48AA-979E-7C40678F4BD0}" dt="2025-10-18T00:31:06.594" v="1490"/>
          <ac:inkMkLst>
            <pc:docMk/>
            <pc:sldMk cId="3950850357" sldId="263"/>
            <ac:inkMk id="2260" creationId="{CBA93CF8-DD29-98E8-0C94-BAB54DB7FA6E}"/>
          </ac:inkMkLst>
        </pc:inkChg>
        <pc:inkChg chg="add mod">
          <ac:chgData name="Aadi Ramnani" userId="acd5c8c4c3d28370" providerId="LiveId" clId="{9782CF3F-5DCE-48AA-979E-7C40678F4BD0}" dt="2025-10-18T00:31:06.594" v="1490"/>
          <ac:inkMkLst>
            <pc:docMk/>
            <pc:sldMk cId="3950850357" sldId="263"/>
            <ac:inkMk id="2261" creationId="{686219B8-9527-4D8B-7255-EF8BFBCE2FFB}"/>
          </ac:inkMkLst>
        </pc:inkChg>
        <pc:inkChg chg="add">
          <ac:chgData name="Aadi Ramnani" userId="acd5c8c4c3d28370" providerId="LiveId" clId="{9782CF3F-5DCE-48AA-979E-7C40678F4BD0}" dt="2025-10-18T00:31:04.157" v="1483" actId="9405"/>
          <ac:inkMkLst>
            <pc:docMk/>
            <pc:sldMk cId="3950850357" sldId="263"/>
            <ac:inkMk id="2262" creationId="{C579AB96-F726-D8E1-1BB5-35B8455E807D}"/>
          </ac:inkMkLst>
        </pc:inkChg>
        <pc:inkChg chg="add">
          <ac:chgData name="Aadi Ramnani" userId="acd5c8c4c3d28370" providerId="LiveId" clId="{9782CF3F-5DCE-48AA-979E-7C40678F4BD0}" dt="2025-10-18T00:31:04.381" v="1484" actId="9405"/>
          <ac:inkMkLst>
            <pc:docMk/>
            <pc:sldMk cId="3950850357" sldId="263"/>
            <ac:inkMk id="2263" creationId="{7ACE2D36-F5F9-03B2-11A4-FE18B735951D}"/>
          </ac:inkMkLst>
        </pc:inkChg>
        <pc:inkChg chg="add">
          <ac:chgData name="Aadi Ramnani" userId="acd5c8c4c3d28370" providerId="LiveId" clId="{9782CF3F-5DCE-48AA-979E-7C40678F4BD0}" dt="2025-10-18T00:31:04.595" v="1485" actId="9405"/>
          <ac:inkMkLst>
            <pc:docMk/>
            <pc:sldMk cId="3950850357" sldId="263"/>
            <ac:inkMk id="2264" creationId="{022BBF11-09E9-016D-44C8-53DEB288CFDC}"/>
          </ac:inkMkLst>
        </pc:inkChg>
        <pc:inkChg chg="add">
          <ac:chgData name="Aadi Ramnani" userId="acd5c8c4c3d28370" providerId="LiveId" clId="{9782CF3F-5DCE-48AA-979E-7C40678F4BD0}" dt="2025-10-18T00:31:04.752" v="1486" actId="9405"/>
          <ac:inkMkLst>
            <pc:docMk/>
            <pc:sldMk cId="3950850357" sldId="263"/>
            <ac:inkMk id="2265" creationId="{CD614476-DECA-54D7-962F-889BCD560BB7}"/>
          </ac:inkMkLst>
        </pc:inkChg>
        <pc:inkChg chg="add">
          <ac:chgData name="Aadi Ramnani" userId="acd5c8c4c3d28370" providerId="LiveId" clId="{9782CF3F-5DCE-48AA-979E-7C40678F4BD0}" dt="2025-10-18T00:31:05.192" v="1487" actId="9405"/>
          <ac:inkMkLst>
            <pc:docMk/>
            <pc:sldMk cId="3950850357" sldId="263"/>
            <ac:inkMk id="2266" creationId="{5999440E-EE02-B278-E253-A69EA89A2271}"/>
          </ac:inkMkLst>
        </pc:inkChg>
        <pc:inkChg chg="add">
          <ac:chgData name="Aadi Ramnani" userId="acd5c8c4c3d28370" providerId="LiveId" clId="{9782CF3F-5DCE-48AA-979E-7C40678F4BD0}" dt="2025-10-18T00:31:05.390" v="1488" actId="9405"/>
          <ac:inkMkLst>
            <pc:docMk/>
            <pc:sldMk cId="3950850357" sldId="263"/>
            <ac:inkMk id="2267" creationId="{ED726612-8BF3-049D-4045-89FB0487B28F}"/>
          </ac:inkMkLst>
        </pc:inkChg>
        <pc:inkChg chg="add">
          <ac:chgData name="Aadi Ramnani" userId="acd5c8c4c3d28370" providerId="LiveId" clId="{9782CF3F-5DCE-48AA-979E-7C40678F4BD0}" dt="2025-10-18T00:31:05.835" v="1489" actId="9405"/>
          <ac:inkMkLst>
            <pc:docMk/>
            <pc:sldMk cId="3950850357" sldId="263"/>
            <ac:inkMk id="2268" creationId="{21F183E3-5E91-5FB8-578B-DFB9A1CD1F33}"/>
          </ac:inkMkLst>
        </pc:inkChg>
        <pc:inkChg chg="add">
          <ac:chgData name="Aadi Ramnani" userId="acd5c8c4c3d28370" providerId="LiveId" clId="{9782CF3F-5DCE-48AA-979E-7C40678F4BD0}" dt="2025-10-18T00:32:09.125" v="1543" actId="9405"/>
          <ac:inkMkLst>
            <pc:docMk/>
            <pc:sldMk cId="3950850357" sldId="263"/>
            <ac:inkMk id="2299" creationId="{1E447B1D-7EE4-A2B3-1401-0BD0B3074F36}"/>
          </ac:inkMkLst>
        </pc:inkChg>
        <pc:inkChg chg="add mod">
          <ac:chgData name="Aadi Ramnani" userId="acd5c8c4c3d28370" providerId="LiveId" clId="{9782CF3F-5DCE-48AA-979E-7C40678F4BD0}" dt="2025-10-18T00:32:28.636" v="1562"/>
          <ac:inkMkLst>
            <pc:docMk/>
            <pc:sldMk cId="3950850357" sldId="263"/>
            <ac:inkMk id="2300" creationId="{79002180-7A1E-274A-6037-28ED6DB47D98}"/>
          </ac:inkMkLst>
        </pc:inkChg>
        <pc:inkChg chg="add mod">
          <ac:chgData name="Aadi Ramnani" userId="acd5c8c4c3d28370" providerId="LiveId" clId="{9782CF3F-5DCE-48AA-979E-7C40678F4BD0}" dt="2025-10-18T00:32:28.636" v="1562"/>
          <ac:inkMkLst>
            <pc:docMk/>
            <pc:sldMk cId="3950850357" sldId="263"/>
            <ac:inkMk id="2301" creationId="{C736B41F-CBC8-00F6-D2CF-1912662A033D}"/>
          </ac:inkMkLst>
        </pc:inkChg>
        <pc:inkChg chg="add mod">
          <ac:chgData name="Aadi Ramnani" userId="acd5c8c4c3d28370" providerId="LiveId" clId="{9782CF3F-5DCE-48AA-979E-7C40678F4BD0}" dt="2025-10-18T00:32:28.636" v="1562"/>
          <ac:inkMkLst>
            <pc:docMk/>
            <pc:sldMk cId="3950850357" sldId="263"/>
            <ac:inkMk id="2302" creationId="{FF01E003-3611-8FCE-ED01-42AEF4EA3D8A}"/>
          </ac:inkMkLst>
        </pc:inkChg>
        <pc:inkChg chg="add">
          <ac:chgData name="Aadi Ramnani" userId="acd5c8c4c3d28370" providerId="LiveId" clId="{9782CF3F-5DCE-48AA-979E-7C40678F4BD0}" dt="2025-10-18T00:32:23.106" v="1547" actId="9405"/>
          <ac:inkMkLst>
            <pc:docMk/>
            <pc:sldMk cId="3950850357" sldId="263"/>
            <ac:inkMk id="2303" creationId="{746C3F09-79A7-68AA-1676-45A6C9EF11BE}"/>
          </ac:inkMkLst>
        </pc:inkChg>
        <pc:inkChg chg="add">
          <ac:chgData name="Aadi Ramnani" userId="acd5c8c4c3d28370" providerId="LiveId" clId="{9782CF3F-5DCE-48AA-979E-7C40678F4BD0}" dt="2025-10-18T00:32:23.210" v="1548" actId="9405"/>
          <ac:inkMkLst>
            <pc:docMk/>
            <pc:sldMk cId="3950850357" sldId="263"/>
            <ac:inkMk id="2304" creationId="{C10F827F-D815-653E-2FCA-941009F0A6DF}"/>
          </ac:inkMkLst>
        </pc:inkChg>
        <pc:inkChg chg="add">
          <ac:chgData name="Aadi Ramnani" userId="acd5c8c4c3d28370" providerId="LiveId" clId="{9782CF3F-5DCE-48AA-979E-7C40678F4BD0}" dt="2025-10-18T00:32:23.657" v="1549" actId="9405"/>
          <ac:inkMkLst>
            <pc:docMk/>
            <pc:sldMk cId="3950850357" sldId="263"/>
            <ac:inkMk id="2305" creationId="{01ED040D-6662-AB71-B8E8-678CAA8FF4B7}"/>
          </ac:inkMkLst>
        </pc:inkChg>
        <pc:inkChg chg="add mod">
          <ac:chgData name="Aadi Ramnani" userId="acd5c8c4c3d28370" providerId="LiveId" clId="{9782CF3F-5DCE-48AA-979E-7C40678F4BD0}" dt="2025-10-18T00:32:28.636" v="1562"/>
          <ac:inkMkLst>
            <pc:docMk/>
            <pc:sldMk cId="3950850357" sldId="263"/>
            <ac:inkMk id="2306" creationId="{39A6DE28-12EA-6146-68B7-B362390191BA}"/>
          </ac:inkMkLst>
        </pc:inkChg>
        <pc:inkChg chg="add">
          <ac:chgData name="Aadi Ramnani" userId="acd5c8c4c3d28370" providerId="LiveId" clId="{9782CF3F-5DCE-48AA-979E-7C40678F4BD0}" dt="2025-10-18T00:32:24.532" v="1551" actId="9405"/>
          <ac:inkMkLst>
            <pc:docMk/>
            <pc:sldMk cId="3950850357" sldId="263"/>
            <ac:inkMk id="2307" creationId="{47F006B8-913E-3927-B678-D430BE068CFD}"/>
          </ac:inkMkLst>
        </pc:inkChg>
        <pc:inkChg chg="add">
          <ac:chgData name="Aadi Ramnani" userId="acd5c8c4c3d28370" providerId="LiveId" clId="{9782CF3F-5DCE-48AA-979E-7C40678F4BD0}" dt="2025-10-18T00:32:24.655" v="1552" actId="9405"/>
          <ac:inkMkLst>
            <pc:docMk/>
            <pc:sldMk cId="3950850357" sldId="263"/>
            <ac:inkMk id="2308" creationId="{F0830671-4AFD-3FA4-B690-68BE58F49613}"/>
          </ac:inkMkLst>
        </pc:inkChg>
        <pc:inkChg chg="add mod">
          <ac:chgData name="Aadi Ramnani" userId="acd5c8c4c3d28370" providerId="LiveId" clId="{9782CF3F-5DCE-48AA-979E-7C40678F4BD0}" dt="2025-10-18T00:32:28.636" v="1562"/>
          <ac:inkMkLst>
            <pc:docMk/>
            <pc:sldMk cId="3950850357" sldId="263"/>
            <ac:inkMk id="2309" creationId="{571F38EE-D6EF-2184-4976-E09C35F507F5}"/>
          </ac:inkMkLst>
        </pc:inkChg>
        <pc:inkChg chg="add">
          <ac:chgData name="Aadi Ramnani" userId="acd5c8c4c3d28370" providerId="LiveId" clId="{9782CF3F-5DCE-48AA-979E-7C40678F4BD0}" dt="2025-10-18T00:32:25.354" v="1554" actId="9405"/>
          <ac:inkMkLst>
            <pc:docMk/>
            <pc:sldMk cId="3950850357" sldId="263"/>
            <ac:inkMk id="2310" creationId="{C3A467D1-C444-2514-AF5F-D746B7C880AA}"/>
          </ac:inkMkLst>
        </pc:inkChg>
        <pc:inkChg chg="add mod">
          <ac:chgData name="Aadi Ramnani" userId="acd5c8c4c3d28370" providerId="LiveId" clId="{9782CF3F-5DCE-48AA-979E-7C40678F4BD0}" dt="2025-10-18T00:32:28.636" v="1562"/>
          <ac:inkMkLst>
            <pc:docMk/>
            <pc:sldMk cId="3950850357" sldId="263"/>
            <ac:inkMk id="2311" creationId="{9CCCE74E-0489-BA6D-D9E5-8CC8724B50BC}"/>
          </ac:inkMkLst>
        </pc:inkChg>
        <pc:inkChg chg="add mod">
          <ac:chgData name="Aadi Ramnani" userId="acd5c8c4c3d28370" providerId="LiveId" clId="{9782CF3F-5DCE-48AA-979E-7C40678F4BD0}" dt="2025-10-18T00:32:28.636" v="1562"/>
          <ac:inkMkLst>
            <pc:docMk/>
            <pc:sldMk cId="3950850357" sldId="263"/>
            <ac:inkMk id="2312" creationId="{CE7BF194-CFF7-1A3E-453F-2A4D3431F0F2}"/>
          </ac:inkMkLst>
        </pc:inkChg>
        <pc:inkChg chg="add mod">
          <ac:chgData name="Aadi Ramnani" userId="acd5c8c4c3d28370" providerId="LiveId" clId="{9782CF3F-5DCE-48AA-979E-7C40678F4BD0}" dt="2025-10-18T00:32:28.636" v="1562"/>
          <ac:inkMkLst>
            <pc:docMk/>
            <pc:sldMk cId="3950850357" sldId="263"/>
            <ac:inkMk id="2313" creationId="{B279A3A6-3DE8-F01D-2A90-1141C80BF37D}"/>
          </ac:inkMkLst>
        </pc:inkChg>
        <pc:inkChg chg="add mod">
          <ac:chgData name="Aadi Ramnani" userId="acd5c8c4c3d28370" providerId="LiveId" clId="{9782CF3F-5DCE-48AA-979E-7C40678F4BD0}" dt="2025-10-18T00:32:53.738" v="1605"/>
          <ac:inkMkLst>
            <pc:docMk/>
            <pc:sldMk cId="3950850357" sldId="263"/>
            <ac:inkMk id="2314" creationId="{B41430B6-000F-F8FB-C589-8D5AAC796F37}"/>
          </ac:inkMkLst>
        </pc:inkChg>
        <pc:inkChg chg="add">
          <ac:chgData name="Aadi Ramnani" userId="acd5c8c4c3d28370" providerId="LiveId" clId="{9782CF3F-5DCE-48AA-979E-7C40678F4BD0}" dt="2025-10-18T00:32:27.456" v="1559" actId="9405"/>
          <ac:inkMkLst>
            <pc:docMk/>
            <pc:sldMk cId="3950850357" sldId="263"/>
            <ac:inkMk id="2315" creationId="{43AD6575-4267-3876-D991-D6B2AB711835}"/>
          </ac:inkMkLst>
        </pc:inkChg>
        <pc:inkChg chg="add">
          <ac:chgData name="Aadi Ramnani" userId="acd5c8c4c3d28370" providerId="LiveId" clId="{9782CF3F-5DCE-48AA-979E-7C40678F4BD0}" dt="2025-10-18T00:32:27.688" v="1560" actId="9405"/>
          <ac:inkMkLst>
            <pc:docMk/>
            <pc:sldMk cId="3950850357" sldId="263"/>
            <ac:inkMk id="2316" creationId="{58B1BAB4-44A5-2615-9493-F36C4E824D20}"/>
          </ac:inkMkLst>
        </pc:inkChg>
        <pc:inkChg chg="add mod">
          <ac:chgData name="Aadi Ramnani" userId="acd5c8c4c3d28370" providerId="LiveId" clId="{9782CF3F-5DCE-48AA-979E-7C40678F4BD0}" dt="2025-10-18T00:32:53.743" v="1610"/>
          <ac:inkMkLst>
            <pc:docMk/>
            <pc:sldMk cId="3950850357" sldId="263"/>
            <ac:inkMk id="2317" creationId="{2681A580-B03A-E627-F14F-1B97E62B0A0D}"/>
          </ac:inkMkLst>
        </pc:inkChg>
        <pc:inkChg chg="add">
          <ac:chgData name="Aadi Ramnani" userId="acd5c8c4c3d28370" providerId="LiveId" clId="{9782CF3F-5DCE-48AA-979E-7C40678F4BD0}" dt="2025-10-18T00:32:28.643" v="1563" actId="9405"/>
          <ac:inkMkLst>
            <pc:docMk/>
            <pc:sldMk cId="3950850357" sldId="263"/>
            <ac:inkMk id="2320" creationId="{B94DD336-0155-8F5E-7522-DC042ED0A99C}"/>
          </ac:inkMkLst>
        </pc:inkChg>
        <pc:inkChg chg="add mod">
          <ac:chgData name="Aadi Ramnani" userId="acd5c8c4c3d28370" providerId="LiveId" clId="{9782CF3F-5DCE-48AA-979E-7C40678F4BD0}" dt="2025-10-18T00:33:02.558" v="1625"/>
          <ac:inkMkLst>
            <pc:docMk/>
            <pc:sldMk cId="3950850357" sldId="263"/>
            <ac:inkMk id="2321" creationId="{337497E5-FAAF-6AA4-C969-CB6EE7542384}"/>
          </ac:inkMkLst>
        </pc:inkChg>
        <pc:inkChg chg="add">
          <ac:chgData name="Aadi Ramnani" userId="acd5c8c4c3d28370" providerId="LiveId" clId="{9782CF3F-5DCE-48AA-979E-7C40678F4BD0}" dt="2025-10-18T00:32:32.253" v="1565" actId="9405"/>
          <ac:inkMkLst>
            <pc:docMk/>
            <pc:sldMk cId="3950850357" sldId="263"/>
            <ac:inkMk id="2322" creationId="{CBCBFDFD-0CE7-85F7-385B-0ABD14C14272}"/>
          </ac:inkMkLst>
        </pc:inkChg>
        <pc:inkChg chg="add">
          <ac:chgData name="Aadi Ramnani" userId="acd5c8c4c3d28370" providerId="LiveId" clId="{9782CF3F-5DCE-48AA-979E-7C40678F4BD0}" dt="2025-10-18T00:32:32.716" v="1566" actId="9405"/>
          <ac:inkMkLst>
            <pc:docMk/>
            <pc:sldMk cId="3950850357" sldId="263"/>
            <ac:inkMk id="2323" creationId="{0D867EA2-67D2-CF95-0941-DE836617AE33}"/>
          </ac:inkMkLst>
        </pc:inkChg>
        <pc:inkChg chg="add">
          <ac:chgData name="Aadi Ramnani" userId="acd5c8c4c3d28370" providerId="LiveId" clId="{9782CF3F-5DCE-48AA-979E-7C40678F4BD0}" dt="2025-10-18T00:32:32.921" v="1567" actId="9405"/>
          <ac:inkMkLst>
            <pc:docMk/>
            <pc:sldMk cId="3950850357" sldId="263"/>
            <ac:inkMk id="2324" creationId="{8D5751D5-65BA-C459-E139-547557DD89FA}"/>
          </ac:inkMkLst>
        </pc:inkChg>
        <pc:inkChg chg="add mod">
          <ac:chgData name="Aadi Ramnani" userId="acd5c8c4c3d28370" providerId="LiveId" clId="{9782CF3F-5DCE-48AA-979E-7C40678F4BD0}" dt="2025-10-18T00:32:53.743" v="1610"/>
          <ac:inkMkLst>
            <pc:docMk/>
            <pc:sldMk cId="3950850357" sldId="263"/>
            <ac:inkMk id="2325" creationId="{28617616-7F85-E983-D294-E054E967BF7E}"/>
          </ac:inkMkLst>
        </pc:inkChg>
        <pc:inkChg chg="add">
          <ac:chgData name="Aadi Ramnani" userId="acd5c8c4c3d28370" providerId="LiveId" clId="{9782CF3F-5DCE-48AA-979E-7C40678F4BD0}" dt="2025-10-18T00:32:33.687" v="1569" actId="9405"/>
          <ac:inkMkLst>
            <pc:docMk/>
            <pc:sldMk cId="3950850357" sldId="263"/>
            <ac:inkMk id="2326" creationId="{B657647C-466E-8AFD-B260-5F4E0D239F45}"/>
          </ac:inkMkLst>
        </pc:inkChg>
        <pc:inkChg chg="add mod">
          <ac:chgData name="Aadi Ramnani" userId="acd5c8c4c3d28370" providerId="LiveId" clId="{9782CF3F-5DCE-48AA-979E-7C40678F4BD0}" dt="2025-10-18T00:32:53.743" v="1610"/>
          <ac:inkMkLst>
            <pc:docMk/>
            <pc:sldMk cId="3950850357" sldId="263"/>
            <ac:inkMk id="2327" creationId="{2C3F2B35-08B7-392E-C055-96F7482408DB}"/>
          </ac:inkMkLst>
        </pc:inkChg>
        <pc:inkChg chg="add">
          <ac:chgData name="Aadi Ramnani" userId="acd5c8c4c3d28370" providerId="LiveId" clId="{9782CF3F-5DCE-48AA-979E-7C40678F4BD0}" dt="2025-10-18T00:32:34.399" v="1571" actId="9405"/>
          <ac:inkMkLst>
            <pc:docMk/>
            <pc:sldMk cId="3950850357" sldId="263"/>
            <ac:inkMk id="2328" creationId="{73E9FC9E-8BC5-7580-45B0-D571F9BABB06}"/>
          </ac:inkMkLst>
        </pc:inkChg>
        <pc:inkChg chg="add mod">
          <ac:chgData name="Aadi Ramnani" userId="acd5c8c4c3d28370" providerId="LiveId" clId="{9782CF3F-5DCE-48AA-979E-7C40678F4BD0}" dt="2025-10-18T00:33:02.558" v="1625"/>
          <ac:inkMkLst>
            <pc:docMk/>
            <pc:sldMk cId="3950850357" sldId="263"/>
            <ac:inkMk id="2329" creationId="{00900E21-8813-D041-F545-0DEB8602F969}"/>
          </ac:inkMkLst>
        </pc:inkChg>
        <pc:inkChg chg="add mod">
          <ac:chgData name="Aadi Ramnani" userId="acd5c8c4c3d28370" providerId="LiveId" clId="{9782CF3F-5DCE-48AA-979E-7C40678F4BD0}" dt="2025-10-18T00:32:37.617" v="1580"/>
          <ac:inkMkLst>
            <pc:docMk/>
            <pc:sldMk cId="3950850357" sldId="263"/>
            <ac:inkMk id="2330" creationId="{03B1F63F-9506-C746-4D46-790CD061099B}"/>
          </ac:inkMkLst>
        </pc:inkChg>
        <pc:inkChg chg="add mod">
          <ac:chgData name="Aadi Ramnani" userId="acd5c8c4c3d28370" providerId="LiveId" clId="{9782CF3F-5DCE-48AA-979E-7C40678F4BD0}" dt="2025-10-18T00:33:02.558" v="1625"/>
          <ac:inkMkLst>
            <pc:docMk/>
            <pc:sldMk cId="3950850357" sldId="263"/>
            <ac:inkMk id="2331" creationId="{3DA94DE4-6CF3-804F-3817-956C4D6B737C}"/>
          </ac:inkMkLst>
        </pc:inkChg>
        <pc:inkChg chg="add">
          <ac:chgData name="Aadi Ramnani" userId="acd5c8c4c3d28370" providerId="LiveId" clId="{9782CF3F-5DCE-48AA-979E-7C40678F4BD0}" dt="2025-10-18T00:32:35.584" v="1575" actId="9405"/>
          <ac:inkMkLst>
            <pc:docMk/>
            <pc:sldMk cId="3950850357" sldId="263"/>
            <ac:inkMk id="2332" creationId="{CA8C91BE-09B3-6001-4787-E33A3D825965}"/>
          </ac:inkMkLst>
        </pc:inkChg>
        <pc:inkChg chg="add mod">
          <ac:chgData name="Aadi Ramnani" userId="acd5c8c4c3d28370" providerId="LiveId" clId="{9782CF3F-5DCE-48AA-979E-7C40678F4BD0}" dt="2025-10-18T00:32:53.743" v="1610"/>
          <ac:inkMkLst>
            <pc:docMk/>
            <pc:sldMk cId="3950850357" sldId="263"/>
            <ac:inkMk id="2333" creationId="{7033B273-B12A-A4EF-73C8-B1BE0E2D5C9A}"/>
          </ac:inkMkLst>
        </pc:inkChg>
        <pc:inkChg chg="add mod">
          <ac:chgData name="Aadi Ramnani" userId="acd5c8c4c3d28370" providerId="LiveId" clId="{9782CF3F-5DCE-48AA-979E-7C40678F4BD0}" dt="2025-10-18T00:32:53.743" v="1610"/>
          <ac:inkMkLst>
            <pc:docMk/>
            <pc:sldMk cId="3950850357" sldId="263"/>
            <ac:inkMk id="2334" creationId="{B6357C1A-CB61-DDB9-9161-1D8FFEF26602}"/>
          </ac:inkMkLst>
        </pc:inkChg>
        <pc:inkChg chg="add mod">
          <ac:chgData name="Aadi Ramnani" userId="acd5c8c4c3d28370" providerId="LiveId" clId="{9782CF3F-5DCE-48AA-979E-7C40678F4BD0}" dt="2025-10-18T00:32:53.743" v="1610"/>
          <ac:inkMkLst>
            <pc:docMk/>
            <pc:sldMk cId="3950850357" sldId="263"/>
            <ac:inkMk id="2335" creationId="{24A859CB-2003-9276-D0FC-82FA7A4AD903}"/>
          </ac:inkMkLst>
        </pc:inkChg>
        <pc:inkChg chg="add">
          <ac:chgData name="Aadi Ramnani" userId="acd5c8c4c3d28370" providerId="LiveId" clId="{9782CF3F-5DCE-48AA-979E-7C40678F4BD0}" dt="2025-10-18T00:32:36.730" v="1579" actId="9405"/>
          <ac:inkMkLst>
            <pc:docMk/>
            <pc:sldMk cId="3950850357" sldId="263"/>
            <ac:inkMk id="2336" creationId="{73E2BC17-45A5-981B-80D0-7028B627C2A8}"/>
          </ac:inkMkLst>
        </pc:inkChg>
        <pc:inkChg chg="add">
          <ac:chgData name="Aadi Ramnani" userId="acd5c8c4c3d28370" providerId="LiveId" clId="{9782CF3F-5DCE-48AA-979E-7C40678F4BD0}" dt="2025-10-18T00:32:41.552" v="1581" actId="9405"/>
          <ac:inkMkLst>
            <pc:docMk/>
            <pc:sldMk cId="3950850357" sldId="263"/>
            <ac:inkMk id="2338" creationId="{BF14186F-1C5E-C860-8217-786F262479C7}"/>
          </ac:inkMkLst>
        </pc:inkChg>
        <pc:inkChg chg="add mod">
          <ac:chgData name="Aadi Ramnani" userId="acd5c8c4c3d28370" providerId="LiveId" clId="{9782CF3F-5DCE-48AA-979E-7C40678F4BD0}" dt="2025-10-18T00:32:53.743" v="1610"/>
          <ac:inkMkLst>
            <pc:docMk/>
            <pc:sldMk cId="3950850357" sldId="263"/>
            <ac:inkMk id="2339" creationId="{327D9982-B7A6-2321-B85F-12BDD0E19502}"/>
          </ac:inkMkLst>
        </pc:inkChg>
        <pc:inkChg chg="add mod">
          <ac:chgData name="Aadi Ramnani" userId="acd5c8c4c3d28370" providerId="LiveId" clId="{9782CF3F-5DCE-48AA-979E-7C40678F4BD0}" dt="2025-10-18T00:33:02.558" v="1625"/>
          <ac:inkMkLst>
            <pc:docMk/>
            <pc:sldMk cId="3950850357" sldId="263"/>
            <ac:inkMk id="2340" creationId="{FEA564F8-7D94-D3FD-73BB-C9A4C8F3D33A}"/>
          </ac:inkMkLst>
        </pc:inkChg>
        <pc:inkChg chg="add mod">
          <ac:chgData name="Aadi Ramnani" userId="acd5c8c4c3d28370" providerId="LiveId" clId="{9782CF3F-5DCE-48AA-979E-7C40678F4BD0}" dt="2025-10-18T00:33:02.558" v="1625"/>
          <ac:inkMkLst>
            <pc:docMk/>
            <pc:sldMk cId="3950850357" sldId="263"/>
            <ac:inkMk id="2341" creationId="{55953E0D-576E-3B07-FDF5-55D08763988E}"/>
          </ac:inkMkLst>
        </pc:inkChg>
        <pc:inkChg chg="add">
          <ac:chgData name="Aadi Ramnani" userId="acd5c8c4c3d28370" providerId="LiveId" clId="{9782CF3F-5DCE-48AA-979E-7C40678F4BD0}" dt="2025-10-18T00:32:43.166" v="1585" actId="9405"/>
          <ac:inkMkLst>
            <pc:docMk/>
            <pc:sldMk cId="3950850357" sldId="263"/>
            <ac:inkMk id="2342" creationId="{EE8F6794-0379-B3EE-01B5-D5C7CBBE8019}"/>
          </ac:inkMkLst>
        </pc:inkChg>
        <pc:inkChg chg="add">
          <ac:chgData name="Aadi Ramnani" userId="acd5c8c4c3d28370" providerId="LiveId" clId="{9782CF3F-5DCE-48AA-979E-7C40678F4BD0}" dt="2025-10-18T00:32:43.725" v="1586" actId="9405"/>
          <ac:inkMkLst>
            <pc:docMk/>
            <pc:sldMk cId="3950850357" sldId="263"/>
            <ac:inkMk id="2343" creationId="{10E47CFF-AAC5-8C8E-397A-5C6CB509D156}"/>
          </ac:inkMkLst>
        </pc:inkChg>
        <pc:inkChg chg="add mod">
          <ac:chgData name="Aadi Ramnani" userId="acd5c8c4c3d28370" providerId="LiveId" clId="{9782CF3F-5DCE-48AA-979E-7C40678F4BD0}" dt="2025-10-18T00:32:53.738" v="1605"/>
          <ac:inkMkLst>
            <pc:docMk/>
            <pc:sldMk cId="3950850357" sldId="263"/>
            <ac:inkMk id="2344" creationId="{50691989-794D-6F2D-47E5-312B708C77D8}"/>
          </ac:inkMkLst>
        </pc:inkChg>
        <pc:inkChg chg="add">
          <ac:chgData name="Aadi Ramnani" userId="acd5c8c4c3d28370" providerId="LiveId" clId="{9782CF3F-5DCE-48AA-979E-7C40678F4BD0}" dt="2025-10-18T00:32:44.474" v="1588" actId="9405"/>
          <ac:inkMkLst>
            <pc:docMk/>
            <pc:sldMk cId="3950850357" sldId="263"/>
            <ac:inkMk id="2345" creationId="{352582EF-C53F-55D1-7B7C-33729F9FD22E}"/>
          </ac:inkMkLst>
        </pc:inkChg>
        <pc:inkChg chg="add mod">
          <ac:chgData name="Aadi Ramnani" userId="acd5c8c4c3d28370" providerId="LiveId" clId="{9782CF3F-5DCE-48AA-979E-7C40678F4BD0}" dt="2025-10-18T00:32:53.743" v="1610"/>
          <ac:inkMkLst>
            <pc:docMk/>
            <pc:sldMk cId="3950850357" sldId="263"/>
            <ac:inkMk id="2346" creationId="{539FBF70-894B-09F9-F300-77577C80C2CB}"/>
          </ac:inkMkLst>
        </pc:inkChg>
        <pc:inkChg chg="add mod">
          <ac:chgData name="Aadi Ramnani" userId="acd5c8c4c3d28370" providerId="LiveId" clId="{9782CF3F-5DCE-48AA-979E-7C40678F4BD0}" dt="2025-10-18T00:32:53.743" v="1610"/>
          <ac:inkMkLst>
            <pc:docMk/>
            <pc:sldMk cId="3950850357" sldId="263"/>
            <ac:inkMk id="2347" creationId="{F97174BD-804A-B601-8847-A277A55C3A67}"/>
          </ac:inkMkLst>
        </pc:inkChg>
        <pc:inkChg chg="add mod">
          <ac:chgData name="Aadi Ramnani" userId="acd5c8c4c3d28370" providerId="LiveId" clId="{9782CF3F-5DCE-48AA-979E-7C40678F4BD0}" dt="2025-10-18T00:32:56.405" v="1614"/>
          <ac:inkMkLst>
            <pc:docMk/>
            <pc:sldMk cId="3950850357" sldId="263"/>
            <ac:inkMk id="2359" creationId="{A1EDB1CE-3B0C-E4D5-21F5-1129C67198C9}"/>
          </ac:inkMkLst>
        </pc:inkChg>
        <pc:inkChg chg="add mod">
          <ac:chgData name="Aadi Ramnani" userId="acd5c8c4c3d28370" providerId="LiveId" clId="{9782CF3F-5DCE-48AA-979E-7C40678F4BD0}" dt="2025-10-18T00:32:56.405" v="1614"/>
          <ac:inkMkLst>
            <pc:docMk/>
            <pc:sldMk cId="3950850357" sldId="263"/>
            <ac:inkMk id="2360" creationId="{7DCC4C63-6F0E-75C4-1FD2-3246F9A5BC6B}"/>
          </ac:inkMkLst>
        </pc:inkChg>
        <pc:inkChg chg="add mod">
          <ac:chgData name="Aadi Ramnani" userId="acd5c8c4c3d28370" providerId="LiveId" clId="{9782CF3F-5DCE-48AA-979E-7C40678F4BD0}" dt="2025-10-18T00:32:56.405" v="1614"/>
          <ac:inkMkLst>
            <pc:docMk/>
            <pc:sldMk cId="3950850357" sldId="263"/>
            <ac:inkMk id="2361" creationId="{78252797-1889-D28A-B666-E30CEF0452EB}"/>
          </ac:inkMkLst>
        </pc:inkChg>
        <pc:inkChg chg="add">
          <ac:chgData name="Aadi Ramnani" userId="acd5c8c4c3d28370" providerId="LiveId" clId="{9782CF3F-5DCE-48AA-979E-7C40678F4BD0}" dt="2025-10-18T00:32:56.439" v="1615" actId="9405"/>
          <ac:inkMkLst>
            <pc:docMk/>
            <pc:sldMk cId="3950850357" sldId="263"/>
            <ac:inkMk id="2363" creationId="{D5808BD7-2173-FE38-75FB-C5D644B01C40}"/>
          </ac:inkMkLst>
        </pc:inkChg>
        <pc:inkChg chg="add mod">
          <ac:chgData name="Aadi Ramnani" userId="acd5c8c4c3d28370" providerId="LiveId" clId="{9782CF3F-5DCE-48AA-979E-7C40678F4BD0}" dt="2025-10-18T00:33:02.558" v="1625"/>
          <ac:inkMkLst>
            <pc:docMk/>
            <pc:sldMk cId="3950850357" sldId="263"/>
            <ac:inkMk id="2364" creationId="{71F1612A-57F9-19B8-6485-2165CBE17F95}"/>
          </ac:inkMkLst>
        </pc:inkChg>
        <pc:inkChg chg="add">
          <ac:chgData name="Aadi Ramnani" userId="acd5c8c4c3d28370" providerId="LiveId" clId="{9782CF3F-5DCE-48AA-979E-7C40678F4BD0}" dt="2025-10-18T00:32:57.405" v="1617" actId="9405"/>
          <ac:inkMkLst>
            <pc:docMk/>
            <pc:sldMk cId="3950850357" sldId="263"/>
            <ac:inkMk id="2365" creationId="{662B9D0C-AA0F-EBD5-8A25-C3E63402EE7E}"/>
          </ac:inkMkLst>
        </pc:inkChg>
        <pc:inkChg chg="add">
          <ac:chgData name="Aadi Ramnani" userId="acd5c8c4c3d28370" providerId="LiveId" clId="{9782CF3F-5DCE-48AA-979E-7C40678F4BD0}" dt="2025-10-18T00:32:58.171" v="1618" actId="9405"/>
          <ac:inkMkLst>
            <pc:docMk/>
            <pc:sldMk cId="3950850357" sldId="263"/>
            <ac:inkMk id="2366" creationId="{17B5E304-77B1-37B2-487A-C248745F4175}"/>
          </ac:inkMkLst>
        </pc:inkChg>
        <pc:inkChg chg="add">
          <ac:chgData name="Aadi Ramnani" userId="acd5c8c4c3d28370" providerId="LiveId" clId="{9782CF3F-5DCE-48AA-979E-7C40678F4BD0}" dt="2025-10-18T00:32:58.982" v="1619" actId="9405"/>
          <ac:inkMkLst>
            <pc:docMk/>
            <pc:sldMk cId="3950850357" sldId="263"/>
            <ac:inkMk id="2367" creationId="{92C5C0EE-BFF8-6582-0C43-573682CBBCF9}"/>
          </ac:inkMkLst>
        </pc:inkChg>
        <pc:inkChg chg="add">
          <ac:chgData name="Aadi Ramnani" userId="acd5c8c4c3d28370" providerId="LiveId" clId="{9782CF3F-5DCE-48AA-979E-7C40678F4BD0}" dt="2025-10-18T00:32:59.513" v="1620" actId="9405"/>
          <ac:inkMkLst>
            <pc:docMk/>
            <pc:sldMk cId="3950850357" sldId="263"/>
            <ac:inkMk id="2368" creationId="{1601D625-A062-DA53-BED4-F6888CA1D6AC}"/>
          </ac:inkMkLst>
        </pc:inkChg>
        <pc:inkChg chg="add">
          <ac:chgData name="Aadi Ramnani" userId="acd5c8c4c3d28370" providerId="LiveId" clId="{9782CF3F-5DCE-48AA-979E-7C40678F4BD0}" dt="2025-10-18T00:33:00.133" v="1621" actId="9405"/>
          <ac:inkMkLst>
            <pc:docMk/>
            <pc:sldMk cId="3950850357" sldId="263"/>
            <ac:inkMk id="2369" creationId="{A047D828-8BBF-395C-CC77-1017BECA8307}"/>
          </ac:inkMkLst>
        </pc:inkChg>
        <pc:inkChg chg="add">
          <ac:chgData name="Aadi Ramnani" userId="acd5c8c4c3d28370" providerId="LiveId" clId="{9782CF3F-5DCE-48AA-979E-7C40678F4BD0}" dt="2025-10-18T00:33:00.621" v="1622" actId="9405"/>
          <ac:inkMkLst>
            <pc:docMk/>
            <pc:sldMk cId="3950850357" sldId="263"/>
            <ac:inkMk id="2370" creationId="{C42D0E3F-1A94-829E-4E14-1CD21414CE0E}"/>
          </ac:inkMkLst>
        </pc:inkChg>
        <pc:inkChg chg="add mod">
          <ac:chgData name="Aadi Ramnani" userId="acd5c8c4c3d28370" providerId="LiveId" clId="{9782CF3F-5DCE-48AA-979E-7C40678F4BD0}" dt="2025-10-18T00:33:02.558" v="1625"/>
          <ac:inkMkLst>
            <pc:docMk/>
            <pc:sldMk cId="3950850357" sldId="263"/>
            <ac:inkMk id="2371" creationId="{7266DBDE-4F66-8F79-3D9B-1D7E42211499}"/>
          </ac:inkMkLst>
        </pc:inkChg>
        <pc:inkChg chg="add">
          <ac:chgData name="Aadi Ramnani" userId="acd5c8c4c3d28370" providerId="LiveId" clId="{9782CF3F-5DCE-48AA-979E-7C40678F4BD0}" dt="2025-10-18T00:33:01.613" v="1624" actId="9405"/>
          <ac:inkMkLst>
            <pc:docMk/>
            <pc:sldMk cId="3950850357" sldId="263"/>
            <ac:inkMk id="2372" creationId="{58C1716B-FA40-035B-82D6-FD6EDD90C22D}"/>
          </ac:inkMkLst>
        </pc:inkChg>
      </pc:sldChg>
      <pc:sldChg chg="addSp delSp modSp new mod">
        <pc:chgData name="Aadi Ramnani" userId="acd5c8c4c3d28370" providerId="LiveId" clId="{9782CF3F-5DCE-48AA-979E-7C40678F4BD0}" dt="2025-10-18T00:59:49.391" v="2223" actId="21"/>
        <pc:sldMkLst>
          <pc:docMk/>
          <pc:sldMk cId="1538460246" sldId="264"/>
        </pc:sldMkLst>
        <pc:spChg chg="add mod">
          <ac:chgData name="Aadi Ramnani" userId="acd5c8c4c3d28370" providerId="LiveId" clId="{9782CF3F-5DCE-48AA-979E-7C40678F4BD0}" dt="2025-10-18T00:58:33.206" v="2221" actId="1076"/>
          <ac:spMkLst>
            <pc:docMk/>
            <pc:sldMk cId="1538460246" sldId="264"/>
            <ac:spMk id="5" creationId="{180B02F5-5484-2F85-E61A-3B9A71DC6C7E}"/>
          </ac:spMkLst>
        </pc:spChg>
        <pc:picChg chg="add mod">
          <ac:chgData name="Aadi Ramnani" userId="acd5c8c4c3d28370" providerId="LiveId" clId="{9782CF3F-5DCE-48AA-979E-7C40678F4BD0}" dt="2025-10-18T00:55:01.221" v="2053" actId="931"/>
          <ac:picMkLst>
            <pc:docMk/>
            <pc:sldMk cId="1538460246" sldId="264"/>
            <ac:picMk id="4" creationId="{9F8132B6-D95F-DC05-E08F-9571CEF793AB}"/>
          </ac:picMkLst>
        </pc:picChg>
      </pc:sldChg>
      <pc:sldChg chg="addSp modSp new">
        <pc:chgData name="Aadi Ramnani" userId="acd5c8c4c3d28370" providerId="LiveId" clId="{9782CF3F-5DCE-48AA-979E-7C40678F4BD0}" dt="2025-10-18T00:59:50.589" v="2225"/>
        <pc:sldMkLst>
          <pc:docMk/>
          <pc:sldMk cId="697396123" sldId="265"/>
        </pc:sldMkLst>
        <pc:picChg chg="add mod">
          <ac:chgData name="Aadi Ramnani" userId="acd5c8c4c3d28370" providerId="LiveId" clId="{9782CF3F-5DCE-48AA-979E-7C40678F4BD0}" dt="2025-10-18T00:59:50.589" v="2225"/>
          <ac:picMkLst>
            <pc:docMk/>
            <pc:sldMk cId="697396123" sldId="265"/>
            <ac:picMk id="7" creationId="{A18256BB-CD9C-96EF-2683-FBB324688846}"/>
          </ac:picMkLst>
        </pc:picChg>
      </pc:sldChg>
      <pc:sldChg chg="delSp new del mod">
        <pc:chgData name="Aadi Ramnani" userId="acd5c8c4c3d28370" providerId="LiveId" clId="{9782CF3F-5DCE-48AA-979E-7C40678F4BD0}" dt="2025-10-22T07:59:54.423" v="2228" actId="47"/>
        <pc:sldMkLst>
          <pc:docMk/>
          <pc:sldMk cId="1529384804" sldId="266"/>
        </pc:sldMkLst>
        <pc:spChg chg="del">
          <ac:chgData name="Aadi Ramnani" userId="acd5c8c4c3d28370" providerId="LiveId" clId="{9782CF3F-5DCE-48AA-979E-7C40678F4BD0}" dt="2025-10-22T07:59:48.499" v="2227" actId="478"/>
          <ac:spMkLst>
            <pc:docMk/>
            <pc:sldMk cId="1529384804" sldId="266"/>
            <ac:spMk id="2" creationId="{6860564C-79E6-B13E-A94C-46D10237474F}"/>
          </ac:spMkLst>
        </pc:spChg>
        <pc:spChg chg="del">
          <ac:chgData name="Aadi Ramnani" userId="acd5c8c4c3d28370" providerId="LiveId" clId="{9782CF3F-5DCE-48AA-979E-7C40678F4BD0}" dt="2025-10-22T07:59:48.499" v="2227" actId="478"/>
          <ac:spMkLst>
            <pc:docMk/>
            <pc:sldMk cId="1529384804" sldId="266"/>
            <ac:spMk id="3" creationId="{F13643C5-1628-1996-274D-AE9154CCD4B8}"/>
          </ac:spMkLst>
        </pc:spChg>
      </pc:sldChg>
      <pc:sldChg chg="addSp delSp modSp new mod">
        <pc:chgData name="Aadi Ramnani" userId="acd5c8c4c3d28370" providerId="LiveId" clId="{9782CF3F-5DCE-48AA-979E-7C40678F4BD0}" dt="2025-10-22T08:00:40.417" v="2244" actId="1076"/>
        <pc:sldMkLst>
          <pc:docMk/>
          <pc:sldMk cId="2139157950" sldId="266"/>
        </pc:sldMkLst>
        <pc:spChg chg="del">
          <ac:chgData name="Aadi Ramnani" userId="acd5c8c4c3d28370" providerId="LiveId" clId="{9782CF3F-5DCE-48AA-979E-7C40678F4BD0}" dt="2025-10-22T08:00:02.943" v="2231" actId="478"/>
          <ac:spMkLst>
            <pc:docMk/>
            <pc:sldMk cId="2139157950" sldId="266"/>
            <ac:spMk id="2" creationId="{93F9B5A0-F07B-4950-F2F7-493F651A711B}"/>
          </ac:spMkLst>
        </pc:spChg>
        <pc:spChg chg="del">
          <ac:chgData name="Aadi Ramnani" userId="acd5c8c4c3d28370" providerId="LiveId" clId="{9782CF3F-5DCE-48AA-979E-7C40678F4BD0}" dt="2025-10-22T08:00:01.707" v="2230" actId="478"/>
          <ac:spMkLst>
            <pc:docMk/>
            <pc:sldMk cId="2139157950" sldId="266"/>
            <ac:spMk id="3" creationId="{E4A3A066-CA96-11D6-5095-1C8BD722F16F}"/>
          </ac:spMkLst>
        </pc:spChg>
        <pc:spChg chg="add mod">
          <ac:chgData name="Aadi Ramnani" userId="acd5c8c4c3d28370" providerId="LiveId" clId="{9782CF3F-5DCE-48AA-979E-7C40678F4BD0}" dt="2025-10-22T08:00:40.417" v="2244" actId="1076"/>
          <ac:spMkLst>
            <pc:docMk/>
            <pc:sldMk cId="2139157950" sldId="266"/>
            <ac:spMk id="5" creationId="{78ADEE62-8FC4-B20C-B342-8FC132CB81FF}"/>
          </ac:spMkLst>
        </pc:spChg>
      </pc:sldChg>
      <pc:sldChg chg="modSp add mod ord">
        <pc:chgData name="Aadi Ramnani" userId="acd5c8c4c3d28370" providerId="LiveId" clId="{9782CF3F-5DCE-48AA-979E-7C40678F4BD0}" dt="2025-10-22T08:01:54.936" v="2279" actId="1076"/>
        <pc:sldMkLst>
          <pc:docMk/>
          <pc:sldMk cId="1925542656" sldId="267"/>
        </pc:sldMkLst>
        <pc:spChg chg="mod">
          <ac:chgData name="Aadi Ramnani" userId="acd5c8c4c3d28370" providerId="LiveId" clId="{9782CF3F-5DCE-48AA-979E-7C40678F4BD0}" dt="2025-10-22T08:01:54.936" v="2279" actId="1076"/>
          <ac:spMkLst>
            <pc:docMk/>
            <pc:sldMk cId="1925542656" sldId="267"/>
            <ac:spMk id="5" creationId="{7F8CA339-FDE8-69BF-1794-5F656643560C}"/>
          </ac:spMkLst>
        </pc:spChg>
      </pc:sldChg>
      <pc:sldChg chg="new del">
        <pc:chgData name="Aadi Ramnani" userId="acd5c8c4c3d28370" providerId="LiveId" clId="{9782CF3F-5DCE-48AA-979E-7C40678F4BD0}" dt="2025-10-22T08:00:55.105" v="2246" actId="47"/>
        <pc:sldMkLst>
          <pc:docMk/>
          <pc:sldMk cId="2135067562" sldId="267"/>
        </pc:sldMkLst>
      </pc:sldChg>
      <pc:sldChg chg="new del">
        <pc:chgData name="Aadi Ramnani" userId="acd5c8c4c3d28370" providerId="LiveId" clId="{9782CF3F-5DCE-48AA-979E-7C40678F4BD0}" dt="2025-10-22T08:02:17.946" v="2284" actId="47"/>
        <pc:sldMkLst>
          <pc:docMk/>
          <pc:sldMk cId="2470615407" sldId="268"/>
        </pc:sldMkLst>
      </pc:sldChg>
      <pc:sldChg chg="new del">
        <pc:chgData name="Aadi Ramnani" userId="acd5c8c4c3d28370" providerId="LiveId" clId="{9782CF3F-5DCE-48AA-979E-7C40678F4BD0}" dt="2025-10-22T08:02:13.962" v="2281" actId="47"/>
        <pc:sldMkLst>
          <pc:docMk/>
          <pc:sldMk cId="2627410600" sldId="268"/>
        </pc:sldMkLst>
      </pc:sldChg>
      <pc:sldChg chg="modSp add mod">
        <pc:chgData name="Aadi Ramnani" userId="acd5c8c4c3d28370" providerId="LiveId" clId="{9782CF3F-5DCE-48AA-979E-7C40678F4BD0}" dt="2025-10-22T08:08:51.589" v="2430" actId="113"/>
        <pc:sldMkLst>
          <pc:docMk/>
          <pc:sldMk cId="1030272958" sldId="269"/>
        </pc:sldMkLst>
        <pc:spChg chg="mod">
          <ac:chgData name="Aadi Ramnani" userId="acd5c8c4c3d28370" providerId="LiveId" clId="{9782CF3F-5DCE-48AA-979E-7C40678F4BD0}" dt="2025-10-22T08:08:51.589" v="2430" actId="113"/>
          <ac:spMkLst>
            <pc:docMk/>
            <pc:sldMk cId="1030272958" sldId="269"/>
            <ac:spMk id="5" creationId="{55E6FCFC-4215-75F6-DBF6-CB34088AB792}"/>
          </ac:spMkLst>
        </pc:spChg>
      </pc:sldChg>
      <pc:sldChg chg="add del">
        <pc:chgData name="Aadi Ramnani" userId="acd5c8c4c3d28370" providerId="LiveId" clId="{9782CF3F-5DCE-48AA-979E-7C40678F4BD0}" dt="2025-10-22T08:02:19.798" v="2286"/>
        <pc:sldMkLst>
          <pc:docMk/>
          <pc:sldMk cId="1073337323" sldId="270"/>
        </pc:sldMkLst>
      </pc:sldChg>
      <pc:sldChg chg="new del">
        <pc:chgData name="Aadi Ramnani" userId="acd5c8c4c3d28370" providerId="LiveId" clId="{9782CF3F-5DCE-48AA-979E-7C40678F4BD0}" dt="2025-10-22T08:04:50.319" v="2367" actId="47"/>
        <pc:sldMkLst>
          <pc:docMk/>
          <pc:sldMk cId="2567652111" sldId="270"/>
        </pc:sldMkLst>
      </pc:sldChg>
      <pc:sldChg chg="addSp modSp add mod">
        <pc:chgData name="Aadi Ramnani" userId="acd5c8c4c3d28370" providerId="LiveId" clId="{9782CF3F-5DCE-48AA-979E-7C40678F4BD0}" dt="2025-10-22T08:07:52.045" v="2385" actId="404"/>
        <pc:sldMkLst>
          <pc:docMk/>
          <pc:sldMk cId="4085044791" sldId="270"/>
        </pc:sldMkLst>
        <pc:spChg chg="mod">
          <ac:chgData name="Aadi Ramnani" userId="acd5c8c4c3d28370" providerId="LiveId" clId="{9782CF3F-5DCE-48AA-979E-7C40678F4BD0}" dt="2025-10-22T08:07:52.045" v="2385" actId="404"/>
          <ac:spMkLst>
            <pc:docMk/>
            <pc:sldMk cId="4085044791" sldId="270"/>
            <ac:spMk id="5" creationId="{62ED694D-EF8A-D163-3BD9-71BBD640069E}"/>
          </ac:spMkLst>
        </pc:spChg>
        <pc:picChg chg="add mod">
          <ac:chgData name="Aadi Ramnani" userId="acd5c8c4c3d28370" providerId="LiveId" clId="{9782CF3F-5DCE-48AA-979E-7C40678F4BD0}" dt="2025-10-22T08:07:43.030" v="2381" actId="1076"/>
          <ac:picMkLst>
            <pc:docMk/>
            <pc:sldMk cId="4085044791" sldId="270"/>
            <ac:picMk id="3" creationId="{1A3E31ED-BE27-9D48-5B96-CCF0A9CF0044}"/>
          </ac:picMkLst>
        </pc:picChg>
      </pc:sldChg>
      <pc:sldChg chg="modSp add mod">
        <pc:chgData name="Aadi Ramnani" userId="acd5c8c4c3d28370" providerId="LiveId" clId="{9782CF3F-5DCE-48AA-979E-7C40678F4BD0}" dt="2025-10-22T08:09:16.442" v="2443" actId="113"/>
        <pc:sldMkLst>
          <pc:docMk/>
          <pc:sldMk cId="2318923479" sldId="271"/>
        </pc:sldMkLst>
        <pc:spChg chg="mod">
          <ac:chgData name="Aadi Ramnani" userId="acd5c8c4c3d28370" providerId="LiveId" clId="{9782CF3F-5DCE-48AA-979E-7C40678F4BD0}" dt="2025-10-22T08:09:16.442" v="2443" actId="113"/>
          <ac:spMkLst>
            <pc:docMk/>
            <pc:sldMk cId="2318923479" sldId="271"/>
            <ac:spMk id="5" creationId="{51527D5C-0487-E1A1-0A20-EE58138BE8B3}"/>
          </ac:spMkLst>
        </pc:spChg>
      </pc:sldChg>
      <pc:sldChg chg="new del">
        <pc:chgData name="Aadi Ramnani" userId="acd5c8c4c3d28370" providerId="LiveId" clId="{9782CF3F-5DCE-48AA-979E-7C40678F4BD0}" dt="2025-10-22T08:08:55.214" v="2432" actId="47"/>
        <pc:sldMkLst>
          <pc:docMk/>
          <pc:sldMk cId="2497787775" sldId="271"/>
        </pc:sldMkLst>
      </pc:sldChg>
      <pc:sldChg chg="add del">
        <pc:chgData name="Aadi Ramnani" userId="acd5c8c4c3d28370" providerId="LiveId" clId="{9782CF3F-5DCE-48AA-979E-7C40678F4BD0}" dt="2025-10-22T08:04:56.007" v="2370" actId="47"/>
        <pc:sldMkLst>
          <pc:docMk/>
          <pc:sldMk cId="2976874623" sldId="271"/>
        </pc:sldMkLst>
      </pc:sldChg>
      <pc:sldChg chg="modSp add mod">
        <pc:chgData name="Aadi Ramnani" userId="acd5c8c4c3d28370" providerId="LiveId" clId="{9782CF3F-5DCE-48AA-979E-7C40678F4BD0}" dt="2025-10-22T08:09:54.248" v="2459" actId="113"/>
        <pc:sldMkLst>
          <pc:docMk/>
          <pc:sldMk cId="959332026" sldId="272"/>
        </pc:sldMkLst>
        <pc:spChg chg="mod">
          <ac:chgData name="Aadi Ramnani" userId="acd5c8c4c3d28370" providerId="LiveId" clId="{9782CF3F-5DCE-48AA-979E-7C40678F4BD0}" dt="2025-10-22T08:09:54.248" v="2459" actId="113"/>
          <ac:spMkLst>
            <pc:docMk/>
            <pc:sldMk cId="959332026" sldId="272"/>
            <ac:spMk id="5" creationId="{07D10F70-7755-15A7-5BB2-13F6768C4ED9}"/>
          </ac:spMkLst>
        </pc:spChg>
      </pc:sldChg>
      <pc:sldChg chg="modSp add mod">
        <pc:chgData name="Aadi Ramnani" userId="acd5c8c4c3d28370" providerId="LiveId" clId="{9782CF3F-5DCE-48AA-979E-7C40678F4BD0}" dt="2025-10-22T08:10:16.402" v="2469" actId="115"/>
        <pc:sldMkLst>
          <pc:docMk/>
          <pc:sldMk cId="271053389" sldId="273"/>
        </pc:sldMkLst>
        <pc:spChg chg="mod">
          <ac:chgData name="Aadi Ramnani" userId="acd5c8c4c3d28370" providerId="LiveId" clId="{9782CF3F-5DCE-48AA-979E-7C40678F4BD0}" dt="2025-10-22T08:10:16.402" v="2469" actId="115"/>
          <ac:spMkLst>
            <pc:docMk/>
            <pc:sldMk cId="271053389" sldId="273"/>
            <ac:spMk id="5" creationId="{73DE62B8-5719-FAF0-5C93-98772A56F5E6}"/>
          </ac:spMkLst>
        </pc:spChg>
      </pc:sldChg>
      <pc:sldChg chg="new del">
        <pc:chgData name="Aadi Ramnani" userId="acd5c8c4c3d28370" providerId="LiveId" clId="{9782CF3F-5DCE-48AA-979E-7C40678F4BD0}" dt="2025-10-22T08:10:45.195" v="2471" actId="47"/>
        <pc:sldMkLst>
          <pc:docMk/>
          <pc:sldMk cId="170778340" sldId="274"/>
        </pc:sldMkLst>
      </pc:sldChg>
      <pc:sldChg chg="new del">
        <pc:chgData name="Aadi Ramnani" userId="acd5c8c4c3d28370" providerId="LiveId" clId="{9782CF3F-5DCE-48AA-979E-7C40678F4BD0}" dt="2025-10-22T08:10:51.554" v="2475" actId="47"/>
        <pc:sldMkLst>
          <pc:docMk/>
          <pc:sldMk cId="3628226141" sldId="274"/>
        </pc:sldMkLst>
      </pc:sldChg>
      <pc:sldChg chg="modSp add mod">
        <pc:chgData name="Aadi Ramnani" userId="acd5c8c4c3d28370" providerId="LiveId" clId="{9782CF3F-5DCE-48AA-979E-7C40678F4BD0}" dt="2025-10-22T08:11:11.450" v="2484" actId="20577"/>
        <pc:sldMkLst>
          <pc:docMk/>
          <pc:sldMk cId="4264242445" sldId="275"/>
        </pc:sldMkLst>
        <pc:spChg chg="mod">
          <ac:chgData name="Aadi Ramnani" userId="acd5c8c4c3d28370" providerId="LiveId" clId="{9782CF3F-5DCE-48AA-979E-7C40678F4BD0}" dt="2025-10-22T08:11:11.450" v="2484" actId="20577"/>
          <ac:spMkLst>
            <pc:docMk/>
            <pc:sldMk cId="4264242445" sldId="275"/>
            <ac:spMk id="5" creationId="{1AE1DFED-63C9-F535-307E-2230B182A16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3D3564-41EF-47C1-B984-FE70383810E5}" type="doc">
      <dgm:prSet loTypeId="urn:microsoft.com/office/officeart/2005/8/layout/lProcess2" loCatId="list" qsTypeId="urn:microsoft.com/office/officeart/2005/8/quickstyle/simple5" qsCatId="simple" csTypeId="urn:microsoft.com/office/officeart/2005/8/colors/accent1_2" csCatId="accent1" phldr="1"/>
      <dgm:spPr/>
      <dgm:t>
        <a:bodyPr/>
        <a:lstStyle/>
        <a:p>
          <a:endParaRPr lang="en-IN"/>
        </a:p>
      </dgm:t>
    </dgm:pt>
    <dgm:pt modelId="{F49623BB-C1C7-48DF-A5FF-F389D8353A8A}">
      <dgm:prSet phldrT="[Text]" phldr="0"/>
      <dgm:spPr>
        <a:noFill/>
        <a:ln w="38100">
          <a:solidFill>
            <a:srgbClr val="8B61C2"/>
          </a:solidFill>
        </a:ln>
      </dgm:spPr>
      <dgm:t>
        <a:bodyPr/>
        <a:lstStyle/>
        <a:p>
          <a:r>
            <a:rPr lang="en-IN" dirty="0">
              <a:latin typeface="Aharoni" panose="02010803020104030203" pitchFamily="2" charset="-79"/>
              <a:cs typeface="Aharoni" panose="02010803020104030203" pitchFamily="2" charset="-79"/>
            </a:rPr>
            <a:t>Languages</a:t>
          </a:r>
        </a:p>
      </dgm:t>
    </dgm:pt>
    <dgm:pt modelId="{E29D8AC1-54EC-45DA-BB29-F77591744772}" type="parTrans" cxnId="{3376E859-F8A1-425A-B2F7-BC2F5000A008}">
      <dgm:prSet/>
      <dgm:spPr/>
      <dgm:t>
        <a:bodyPr/>
        <a:lstStyle/>
        <a:p>
          <a:endParaRPr lang="en-IN"/>
        </a:p>
      </dgm:t>
    </dgm:pt>
    <dgm:pt modelId="{9D77CC70-A0C2-4D2A-BB67-AC7BB2E77CC2}" type="sibTrans" cxnId="{3376E859-F8A1-425A-B2F7-BC2F5000A008}">
      <dgm:prSet/>
      <dgm:spPr/>
      <dgm:t>
        <a:bodyPr/>
        <a:lstStyle/>
        <a:p>
          <a:endParaRPr lang="en-IN"/>
        </a:p>
      </dgm:t>
    </dgm:pt>
    <dgm:pt modelId="{D345DEC0-F53D-46EA-B0FD-7201D447D5EC}">
      <dgm:prSet phldrT="[Text]" phldr="0"/>
      <dgm:spPr>
        <a:noFill/>
        <a:ln>
          <a:solidFill>
            <a:srgbClr val="0070C0"/>
          </a:solidFill>
        </a:ln>
      </dgm:spPr>
      <dgm:t>
        <a:bodyPr/>
        <a:lstStyle/>
        <a:p>
          <a:r>
            <a:rPr lang="en-IN" dirty="0" err="1"/>
            <a:t>Javascript</a:t>
          </a:r>
          <a:endParaRPr lang="en-IN" dirty="0"/>
        </a:p>
      </dgm:t>
    </dgm:pt>
    <dgm:pt modelId="{751E1045-CC5D-4CF7-ACB6-21A3444FFC48}" type="parTrans" cxnId="{6635736E-C501-43D2-BA87-E9FF252B7260}">
      <dgm:prSet/>
      <dgm:spPr/>
      <dgm:t>
        <a:bodyPr/>
        <a:lstStyle/>
        <a:p>
          <a:endParaRPr lang="en-IN"/>
        </a:p>
      </dgm:t>
    </dgm:pt>
    <dgm:pt modelId="{EF552130-015F-4895-AEAA-F6FE7FBE13E5}" type="sibTrans" cxnId="{6635736E-C501-43D2-BA87-E9FF252B7260}">
      <dgm:prSet/>
      <dgm:spPr/>
      <dgm:t>
        <a:bodyPr/>
        <a:lstStyle/>
        <a:p>
          <a:endParaRPr lang="en-IN"/>
        </a:p>
      </dgm:t>
    </dgm:pt>
    <dgm:pt modelId="{296BC5C4-8578-40D7-81E5-75EF0EA2DB3C}">
      <dgm:prSet phldrT="[Text]" phldr="0"/>
      <dgm:spPr>
        <a:noFill/>
        <a:ln>
          <a:solidFill>
            <a:srgbClr val="0070C0"/>
          </a:solidFill>
        </a:ln>
      </dgm:spPr>
      <dgm:t>
        <a:bodyPr/>
        <a:lstStyle/>
        <a:p>
          <a:r>
            <a:rPr lang="en-IN" dirty="0"/>
            <a:t>JSON</a:t>
          </a:r>
        </a:p>
      </dgm:t>
    </dgm:pt>
    <dgm:pt modelId="{3D5F2BC7-13B7-4FA4-9B25-67E28DD981A4}" type="parTrans" cxnId="{99181AAE-DFBA-491B-898D-5F72C426EA08}">
      <dgm:prSet/>
      <dgm:spPr/>
      <dgm:t>
        <a:bodyPr/>
        <a:lstStyle/>
        <a:p>
          <a:endParaRPr lang="en-IN"/>
        </a:p>
      </dgm:t>
    </dgm:pt>
    <dgm:pt modelId="{D0BF2923-E903-4F2F-8FC5-F21F0AEF4D64}" type="sibTrans" cxnId="{99181AAE-DFBA-491B-898D-5F72C426EA08}">
      <dgm:prSet/>
      <dgm:spPr/>
      <dgm:t>
        <a:bodyPr/>
        <a:lstStyle/>
        <a:p>
          <a:endParaRPr lang="en-IN"/>
        </a:p>
      </dgm:t>
    </dgm:pt>
    <dgm:pt modelId="{81F04DE5-6AEC-4A85-9C12-B5F04C8B2194}">
      <dgm:prSet phldrT="[Text]" phldr="0"/>
      <dgm:spPr>
        <a:noFill/>
        <a:ln w="38100">
          <a:solidFill>
            <a:srgbClr val="8B61C2"/>
          </a:solidFill>
        </a:ln>
      </dgm:spPr>
      <dgm:t>
        <a:bodyPr/>
        <a:lstStyle/>
        <a:p>
          <a:r>
            <a:rPr lang="en-IN" dirty="0">
              <a:latin typeface="Aharoni" panose="02010803020104030203" pitchFamily="2" charset="-79"/>
              <a:cs typeface="Aharoni" panose="02010803020104030203" pitchFamily="2" charset="-79"/>
            </a:rPr>
            <a:t>Frameworks</a:t>
          </a:r>
        </a:p>
      </dgm:t>
    </dgm:pt>
    <dgm:pt modelId="{985E3CF8-DDC5-4BAB-91AD-B40AB4CE7DF1}" type="parTrans" cxnId="{13780803-C1B6-40D1-BF97-DEC57CFF134B}">
      <dgm:prSet/>
      <dgm:spPr/>
      <dgm:t>
        <a:bodyPr/>
        <a:lstStyle/>
        <a:p>
          <a:endParaRPr lang="en-IN"/>
        </a:p>
      </dgm:t>
    </dgm:pt>
    <dgm:pt modelId="{FCF3C123-1B76-49C5-B51D-95AC848E5A9F}" type="sibTrans" cxnId="{13780803-C1B6-40D1-BF97-DEC57CFF134B}">
      <dgm:prSet/>
      <dgm:spPr/>
      <dgm:t>
        <a:bodyPr/>
        <a:lstStyle/>
        <a:p>
          <a:endParaRPr lang="en-IN"/>
        </a:p>
      </dgm:t>
    </dgm:pt>
    <dgm:pt modelId="{26AB5EE7-AA7B-470B-9725-7AA0C8391E5D}">
      <dgm:prSet phldrT="[Text]" phldr="0"/>
      <dgm:spPr>
        <a:noFill/>
        <a:ln>
          <a:solidFill>
            <a:srgbClr val="0070C0"/>
          </a:solidFill>
        </a:ln>
      </dgm:spPr>
      <dgm:t>
        <a:bodyPr/>
        <a:lstStyle/>
        <a:p>
          <a:r>
            <a:rPr lang="en-IN" dirty="0"/>
            <a:t>React</a:t>
          </a:r>
        </a:p>
      </dgm:t>
    </dgm:pt>
    <dgm:pt modelId="{47E4280E-1577-4B4D-A086-877CE6D288C5}" type="parTrans" cxnId="{076ED075-F289-4C1A-AF95-6712A6E833DC}">
      <dgm:prSet/>
      <dgm:spPr/>
      <dgm:t>
        <a:bodyPr/>
        <a:lstStyle/>
        <a:p>
          <a:endParaRPr lang="en-IN"/>
        </a:p>
      </dgm:t>
    </dgm:pt>
    <dgm:pt modelId="{548A00CE-F92C-40A9-8776-71A52845A652}" type="sibTrans" cxnId="{076ED075-F289-4C1A-AF95-6712A6E833DC}">
      <dgm:prSet/>
      <dgm:spPr/>
      <dgm:t>
        <a:bodyPr/>
        <a:lstStyle/>
        <a:p>
          <a:endParaRPr lang="en-IN"/>
        </a:p>
      </dgm:t>
    </dgm:pt>
    <dgm:pt modelId="{9D987202-48B2-47E7-A82B-7AF1BEDBBC30}">
      <dgm:prSet phldrT="[Text]" phldr="0"/>
      <dgm:spPr>
        <a:noFill/>
        <a:ln>
          <a:solidFill>
            <a:srgbClr val="0070C0"/>
          </a:solidFill>
        </a:ln>
      </dgm:spPr>
      <dgm:t>
        <a:bodyPr/>
        <a:lstStyle/>
        <a:p>
          <a:r>
            <a:rPr lang="en-IN" dirty="0"/>
            <a:t>Tailwind CSS</a:t>
          </a:r>
        </a:p>
      </dgm:t>
    </dgm:pt>
    <dgm:pt modelId="{0024B551-3326-4ED4-9E2F-79858370BAE9}" type="parTrans" cxnId="{01C602CD-6395-4936-B51C-CB77B78FECC2}">
      <dgm:prSet/>
      <dgm:spPr/>
      <dgm:t>
        <a:bodyPr/>
        <a:lstStyle/>
        <a:p>
          <a:endParaRPr lang="en-IN"/>
        </a:p>
      </dgm:t>
    </dgm:pt>
    <dgm:pt modelId="{FFCA0E26-C938-4C49-B84B-1309DF7D8225}" type="sibTrans" cxnId="{01C602CD-6395-4936-B51C-CB77B78FECC2}">
      <dgm:prSet/>
      <dgm:spPr/>
      <dgm:t>
        <a:bodyPr/>
        <a:lstStyle/>
        <a:p>
          <a:endParaRPr lang="en-IN"/>
        </a:p>
      </dgm:t>
    </dgm:pt>
    <dgm:pt modelId="{2C8FEA3D-84C3-4AD4-80C8-A4F3BE1A1D3A}">
      <dgm:prSet phldrT="[Text]" phldr="0"/>
      <dgm:spPr>
        <a:noFill/>
        <a:ln w="38100">
          <a:solidFill>
            <a:srgbClr val="8B61C2"/>
          </a:solidFill>
        </a:ln>
      </dgm:spPr>
      <dgm:t>
        <a:bodyPr/>
        <a:lstStyle/>
        <a:p>
          <a:r>
            <a:rPr lang="en-IN" dirty="0">
              <a:latin typeface="Aharoni" panose="02010803020104030203" pitchFamily="2" charset="-79"/>
              <a:cs typeface="Aharoni" panose="02010803020104030203" pitchFamily="2" charset="-79"/>
            </a:rPr>
            <a:t>APIs</a:t>
          </a:r>
        </a:p>
      </dgm:t>
    </dgm:pt>
    <dgm:pt modelId="{170DCD85-A0BE-4DAE-96A0-D8263C59E1C4}" type="parTrans" cxnId="{C87685CC-1001-449A-9062-16883A2BCC0E}">
      <dgm:prSet/>
      <dgm:spPr/>
      <dgm:t>
        <a:bodyPr/>
        <a:lstStyle/>
        <a:p>
          <a:endParaRPr lang="en-IN"/>
        </a:p>
      </dgm:t>
    </dgm:pt>
    <dgm:pt modelId="{5B6A2C73-3CE3-4941-B93D-AB133B88C5CB}" type="sibTrans" cxnId="{C87685CC-1001-449A-9062-16883A2BCC0E}">
      <dgm:prSet/>
      <dgm:spPr/>
      <dgm:t>
        <a:bodyPr/>
        <a:lstStyle/>
        <a:p>
          <a:endParaRPr lang="en-IN"/>
        </a:p>
      </dgm:t>
    </dgm:pt>
    <dgm:pt modelId="{7CB5625D-F3C1-490B-B9E6-3567BFB1BFC5}">
      <dgm:prSet phldrT="[Text]" phldr="0"/>
      <dgm:spPr>
        <a:noFill/>
        <a:ln>
          <a:solidFill>
            <a:srgbClr val="0070C0"/>
          </a:solidFill>
        </a:ln>
      </dgm:spPr>
      <dgm:t>
        <a:bodyPr/>
        <a:lstStyle/>
        <a:p>
          <a:r>
            <a:rPr lang="en-IN" dirty="0"/>
            <a:t> base44 Entity (for CRUD)</a:t>
          </a:r>
        </a:p>
      </dgm:t>
    </dgm:pt>
    <dgm:pt modelId="{A996FC6A-FC22-4144-91EF-CB90FB704C7D}" type="parTrans" cxnId="{938F6E64-1D03-40A6-9599-98CD058E8597}">
      <dgm:prSet/>
      <dgm:spPr/>
      <dgm:t>
        <a:bodyPr/>
        <a:lstStyle/>
        <a:p>
          <a:endParaRPr lang="en-IN"/>
        </a:p>
      </dgm:t>
    </dgm:pt>
    <dgm:pt modelId="{8ACAC817-A166-4416-8379-FFC2BF48A093}" type="sibTrans" cxnId="{938F6E64-1D03-40A6-9599-98CD058E8597}">
      <dgm:prSet/>
      <dgm:spPr/>
      <dgm:t>
        <a:bodyPr/>
        <a:lstStyle/>
        <a:p>
          <a:endParaRPr lang="en-IN"/>
        </a:p>
      </dgm:t>
    </dgm:pt>
    <dgm:pt modelId="{C7631D2D-DC79-4F3A-83D2-7FA3104A2D4A}">
      <dgm:prSet phldrT="[Text]" phldr="0"/>
      <dgm:spPr>
        <a:noFill/>
        <a:ln>
          <a:solidFill>
            <a:srgbClr val="0070C0"/>
          </a:solidFill>
        </a:ln>
      </dgm:spPr>
      <dgm:t>
        <a:bodyPr/>
        <a:lstStyle/>
        <a:p>
          <a:r>
            <a:rPr lang="en-IN" dirty="0"/>
            <a:t>JSX</a:t>
          </a:r>
        </a:p>
      </dgm:t>
    </dgm:pt>
    <dgm:pt modelId="{8EAF24A1-4339-4EAD-9332-0C09A8B747E2}" type="parTrans" cxnId="{6588BCFB-DAD4-4E7E-8415-FC832E956A49}">
      <dgm:prSet/>
      <dgm:spPr/>
      <dgm:t>
        <a:bodyPr/>
        <a:lstStyle/>
        <a:p>
          <a:endParaRPr lang="en-IN"/>
        </a:p>
      </dgm:t>
    </dgm:pt>
    <dgm:pt modelId="{9EDB7CFA-16B8-400A-A261-5E20056C87A7}" type="sibTrans" cxnId="{6588BCFB-DAD4-4E7E-8415-FC832E956A49}">
      <dgm:prSet/>
      <dgm:spPr/>
      <dgm:t>
        <a:bodyPr/>
        <a:lstStyle/>
        <a:p>
          <a:endParaRPr lang="en-IN"/>
        </a:p>
      </dgm:t>
    </dgm:pt>
    <dgm:pt modelId="{84B75BDD-B8B6-49E6-85EE-6F826CB8372F}">
      <dgm:prSet phldrT="[Text]" phldr="0"/>
      <dgm:spPr>
        <a:noFill/>
        <a:ln>
          <a:solidFill>
            <a:srgbClr val="0070C0"/>
          </a:solidFill>
        </a:ln>
      </dgm:spPr>
      <dgm:t>
        <a:bodyPr/>
        <a:lstStyle/>
        <a:p>
          <a:r>
            <a:rPr lang="en-IN"/>
            <a:t>CSS</a:t>
          </a:r>
          <a:endParaRPr lang="en-IN" dirty="0"/>
        </a:p>
      </dgm:t>
    </dgm:pt>
    <dgm:pt modelId="{4AF8540F-2F9A-41E3-BE7F-993127C00D96}" type="parTrans" cxnId="{3C281491-8BED-49CC-8AB8-44C9F9F7CD5A}">
      <dgm:prSet/>
      <dgm:spPr/>
      <dgm:t>
        <a:bodyPr/>
        <a:lstStyle/>
        <a:p>
          <a:endParaRPr lang="en-IN"/>
        </a:p>
      </dgm:t>
    </dgm:pt>
    <dgm:pt modelId="{6BE19745-648A-4D63-9DD2-6F3DC7062AC0}" type="sibTrans" cxnId="{3C281491-8BED-49CC-8AB8-44C9F9F7CD5A}">
      <dgm:prSet/>
      <dgm:spPr/>
      <dgm:t>
        <a:bodyPr/>
        <a:lstStyle/>
        <a:p>
          <a:endParaRPr lang="en-IN"/>
        </a:p>
      </dgm:t>
    </dgm:pt>
    <dgm:pt modelId="{A5443A2D-6F10-49DF-8CBD-4121F3248884}">
      <dgm:prSet phldrT="[Text]" phldr="0"/>
      <dgm:spPr>
        <a:noFill/>
        <a:ln>
          <a:solidFill>
            <a:srgbClr val="0070C0"/>
          </a:solidFill>
        </a:ln>
      </dgm:spPr>
      <dgm:t>
        <a:bodyPr/>
        <a:lstStyle/>
        <a:p>
          <a:r>
            <a:rPr lang="en-IN" dirty="0"/>
            <a:t>base44 Integration +             base44 LLM</a:t>
          </a:r>
        </a:p>
      </dgm:t>
    </dgm:pt>
    <dgm:pt modelId="{1AB883A3-0CBF-4B8D-AC7D-5379246C8F4A}" type="parTrans" cxnId="{DC7AB869-AF12-4CFC-AF07-43D3CF044FB3}">
      <dgm:prSet/>
      <dgm:spPr/>
      <dgm:t>
        <a:bodyPr/>
        <a:lstStyle/>
        <a:p>
          <a:endParaRPr lang="en-IN"/>
        </a:p>
      </dgm:t>
    </dgm:pt>
    <dgm:pt modelId="{09D884EC-7FDD-4BEE-B9F2-DA48B146209B}" type="sibTrans" cxnId="{DC7AB869-AF12-4CFC-AF07-43D3CF044FB3}">
      <dgm:prSet/>
      <dgm:spPr/>
      <dgm:t>
        <a:bodyPr/>
        <a:lstStyle/>
        <a:p>
          <a:endParaRPr lang="en-IN"/>
        </a:p>
      </dgm:t>
    </dgm:pt>
    <dgm:pt modelId="{21EC7153-1D05-4667-8EB1-5A6AA9E49D7E}">
      <dgm:prSet phldrT="[Text]" phldr="0"/>
      <dgm:spPr>
        <a:noFill/>
        <a:ln>
          <a:solidFill>
            <a:srgbClr val="0070C0"/>
          </a:solidFill>
        </a:ln>
      </dgm:spPr>
      <dgm:t>
        <a:bodyPr/>
        <a:lstStyle/>
        <a:p>
          <a:r>
            <a:rPr lang="en-IN" dirty="0" err="1"/>
            <a:t>Lucide</a:t>
          </a:r>
          <a:r>
            <a:rPr lang="en-IN" dirty="0"/>
            <a:t> React</a:t>
          </a:r>
        </a:p>
      </dgm:t>
    </dgm:pt>
    <dgm:pt modelId="{CC05B413-18CC-4296-9151-274155AA5BED}" type="parTrans" cxnId="{07128D59-523A-4DE8-B040-4B0C2CEAFE7A}">
      <dgm:prSet/>
      <dgm:spPr/>
      <dgm:t>
        <a:bodyPr/>
        <a:lstStyle/>
        <a:p>
          <a:endParaRPr lang="en-IN"/>
        </a:p>
      </dgm:t>
    </dgm:pt>
    <dgm:pt modelId="{72254DAE-F212-4722-9A7E-CC42612E346C}" type="sibTrans" cxnId="{07128D59-523A-4DE8-B040-4B0C2CEAFE7A}">
      <dgm:prSet/>
      <dgm:spPr/>
      <dgm:t>
        <a:bodyPr/>
        <a:lstStyle/>
        <a:p>
          <a:endParaRPr lang="en-IN"/>
        </a:p>
      </dgm:t>
    </dgm:pt>
    <dgm:pt modelId="{FF520E93-1B6C-4BD0-8DA5-8B1ACBEBA4FD}">
      <dgm:prSet phldrT="[Text]" phldr="0"/>
      <dgm:spPr>
        <a:noFill/>
        <a:ln>
          <a:solidFill>
            <a:srgbClr val="0070C0"/>
          </a:solidFill>
        </a:ln>
      </dgm:spPr>
      <dgm:t>
        <a:bodyPr/>
        <a:lstStyle/>
        <a:p>
          <a:r>
            <a:rPr lang="en-IN"/>
            <a:t>Recharts</a:t>
          </a:r>
          <a:endParaRPr lang="en-IN" dirty="0"/>
        </a:p>
      </dgm:t>
    </dgm:pt>
    <dgm:pt modelId="{9EC04991-6B0F-467A-A97A-AFC1522B844C}" type="parTrans" cxnId="{E20353CD-EC49-4567-B489-B81A6CAF8189}">
      <dgm:prSet/>
      <dgm:spPr/>
      <dgm:t>
        <a:bodyPr/>
        <a:lstStyle/>
        <a:p>
          <a:endParaRPr lang="en-IN"/>
        </a:p>
      </dgm:t>
    </dgm:pt>
    <dgm:pt modelId="{6CAD4E0D-58D6-41B8-98ED-FDE17A2737D0}" type="sibTrans" cxnId="{E20353CD-EC49-4567-B489-B81A6CAF8189}">
      <dgm:prSet/>
      <dgm:spPr/>
      <dgm:t>
        <a:bodyPr/>
        <a:lstStyle/>
        <a:p>
          <a:endParaRPr lang="en-IN"/>
        </a:p>
      </dgm:t>
    </dgm:pt>
    <dgm:pt modelId="{94221D37-002D-482F-9C99-A713D4DC08B7}">
      <dgm:prSet phldrT="[Text]" phldr="0"/>
      <dgm:spPr>
        <a:noFill/>
        <a:ln>
          <a:solidFill>
            <a:srgbClr val="0070C0"/>
          </a:solidFill>
        </a:ln>
      </dgm:spPr>
      <dgm:t>
        <a:bodyPr/>
        <a:lstStyle/>
        <a:p>
          <a:r>
            <a:rPr lang="en-IN"/>
            <a:t>Desmos</a:t>
          </a:r>
          <a:endParaRPr lang="en-IN" dirty="0"/>
        </a:p>
      </dgm:t>
    </dgm:pt>
    <dgm:pt modelId="{962DD7F4-9C07-47C0-BF32-14E4B45F764B}" type="parTrans" cxnId="{8205D272-93BB-4A30-9877-532D79894ED2}">
      <dgm:prSet/>
      <dgm:spPr/>
      <dgm:t>
        <a:bodyPr/>
        <a:lstStyle/>
        <a:p>
          <a:endParaRPr lang="en-IN"/>
        </a:p>
      </dgm:t>
    </dgm:pt>
    <dgm:pt modelId="{1EA42693-D5EF-4E4F-B064-9EB425F6BEDE}" type="sibTrans" cxnId="{8205D272-93BB-4A30-9877-532D79894ED2}">
      <dgm:prSet/>
      <dgm:spPr/>
      <dgm:t>
        <a:bodyPr/>
        <a:lstStyle/>
        <a:p>
          <a:endParaRPr lang="en-IN"/>
        </a:p>
      </dgm:t>
    </dgm:pt>
    <dgm:pt modelId="{AA36CCD6-A64A-4037-8696-03814D3D3236}" type="pres">
      <dgm:prSet presAssocID="{3E3D3564-41EF-47C1-B984-FE70383810E5}" presName="theList" presStyleCnt="0">
        <dgm:presLayoutVars>
          <dgm:dir/>
          <dgm:animLvl val="lvl"/>
          <dgm:resizeHandles val="exact"/>
        </dgm:presLayoutVars>
      </dgm:prSet>
      <dgm:spPr/>
    </dgm:pt>
    <dgm:pt modelId="{209FA871-6ABD-43FE-B919-F9A71AB876BF}" type="pres">
      <dgm:prSet presAssocID="{F49623BB-C1C7-48DF-A5FF-F389D8353A8A}" presName="compNode" presStyleCnt="0"/>
      <dgm:spPr/>
    </dgm:pt>
    <dgm:pt modelId="{B03C3C08-ADEA-4166-9D86-5E60E1840F84}" type="pres">
      <dgm:prSet presAssocID="{F49623BB-C1C7-48DF-A5FF-F389D8353A8A}" presName="aNode" presStyleLbl="bgShp" presStyleIdx="0" presStyleCnt="3"/>
      <dgm:spPr/>
    </dgm:pt>
    <dgm:pt modelId="{A1E89BDE-C9D6-4678-83A2-3CA8E95C0661}" type="pres">
      <dgm:prSet presAssocID="{F49623BB-C1C7-48DF-A5FF-F389D8353A8A}" presName="textNode" presStyleLbl="bgShp" presStyleIdx="0" presStyleCnt="3"/>
      <dgm:spPr/>
    </dgm:pt>
    <dgm:pt modelId="{B5927023-330E-4AB8-A889-E1022111BF7B}" type="pres">
      <dgm:prSet presAssocID="{F49623BB-C1C7-48DF-A5FF-F389D8353A8A}" presName="compChildNode" presStyleCnt="0"/>
      <dgm:spPr/>
    </dgm:pt>
    <dgm:pt modelId="{3BC241AE-0D84-4E50-B96A-5A5DD6E09A4C}" type="pres">
      <dgm:prSet presAssocID="{F49623BB-C1C7-48DF-A5FF-F389D8353A8A}" presName="theInnerList" presStyleCnt="0"/>
      <dgm:spPr/>
    </dgm:pt>
    <dgm:pt modelId="{B31D57DB-4DEC-4C27-88C1-FCE6D91E8B72}" type="pres">
      <dgm:prSet presAssocID="{D345DEC0-F53D-46EA-B0FD-7201D447D5EC}" presName="childNode" presStyleLbl="node1" presStyleIdx="0" presStyleCnt="11">
        <dgm:presLayoutVars>
          <dgm:bulletEnabled val="1"/>
        </dgm:presLayoutVars>
      </dgm:prSet>
      <dgm:spPr/>
    </dgm:pt>
    <dgm:pt modelId="{48974FD1-BAC4-48E3-ABF4-04634E931FF5}" type="pres">
      <dgm:prSet presAssocID="{D345DEC0-F53D-46EA-B0FD-7201D447D5EC}" presName="aSpace2" presStyleCnt="0"/>
      <dgm:spPr/>
    </dgm:pt>
    <dgm:pt modelId="{720606F0-F85B-4364-B199-EC1AF7237019}" type="pres">
      <dgm:prSet presAssocID="{C7631D2D-DC79-4F3A-83D2-7FA3104A2D4A}" presName="childNode" presStyleLbl="node1" presStyleIdx="1" presStyleCnt="11">
        <dgm:presLayoutVars>
          <dgm:bulletEnabled val="1"/>
        </dgm:presLayoutVars>
      </dgm:prSet>
      <dgm:spPr/>
    </dgm:pt>
    <dgm:pt modelId="{627AD72B-DAE4-4A1D-92F5-FC8C8F8FE46C}" type="pres">
      <dgm:prSet presAssocID="{C7631D2D-DC79-4F3A-83D2-7FA3104A2D4A}" presName="aSpace2" presStyleCnt="0"/>
      <dgm:spPr/>
    </dgm:pt>
    <dgm:pt modelId="{C0D1B72E-CE95-44AD-AEDE-0F595B631CC9}" type="pres">
      <dgm:prSet presAssocID="{296BC5C4-8578-40D7-81E5-75EF0EA2DB3C}" presName="childNode" presStyleLbl="node1" presStyleIdx="2" presStyleCnt="11">
        <dgm:presLayoutVars>
          <dgm:bulletEnabled val="1"/>
        </dgm:presLayoutVars>
      </dgm:prSet>
      <dgm:spPr/>
    </dgm:pt>
    <dgm:pt modelId="{6691FB4C-353F-4C93-8743-C6F23B066568}" type="pres">
      <dgm:prSet presAssocID="{296BC5C4-8578-40D7-81E5-75EF0EA2DB3C}" presName="aSpace2" presStyleCnt="0"/>
      <dgm:spPr/>
    </dgm:pt>
    <dgm:pt modelId="{97AA6242-C983-49B1-92C4-39B5E0E91429}" type="pres">
      <dgm:prSet presAssocID="{84B75BDD-B8B6-49E6-85EE-6F826CB8372F}" presName="childNode" presStyleLbl="node1" presStyleIdx="3" presStyleCnt="11">
        <dgm:presLayoutVars>
          <dgm:bulletEnabled val="1"/>
        </dgm:presLayoutVars>
      </dgm:prSet>
      <dgm:spPr/>
    </dgm:pt>
    <dgm:pt modelId="{ECC6A769-6B7C-4B9B-85C9-939306789D96}" type="pres">
      <dgm:prSet presAssocID="{F49623BB-C1C7-48DF-A5FF-F389D8353A8A}" presName="aSpace" presStyleCnt="0"/>
      <dgm:spPr/>
    </dgm:pt>
    <dgm:pt modelId="{62C2CB38-5A9A-41C7-A808-942C45C44F27}" type="pres">
      <dgm:prSet presAssocID="{81F04DE5-6AEC-4A85-9C12-B5F04C8B2194}" presName="compNode" presStyleCnt="0"/>
      <dgm:spPr/>
    </dgm:pt>
    <dgm:pt modelId="{1179D55C-57DD-43A5-94AE-891A8BD503E2}" type="pres">
      <dgm:prSet presAssocID="{81F04DE5-6AEC-4A85-9C12-B5F04C8B2194}" presName="aNode" presStyleLbl="bgShp" presStyleIdx="1" presStyleCnt="3"/>
      <dgm:spPr/>
    </dgm:pt>
    <dgm:pt modelId="{BDC49CF3-50F4-41CA-8553-596D11DFDD96}" type="pres">
      <dgm:prSet presAssocID="{81F04DE5-6AEC-4A85-9C12-B5F04C8B2194}" presName="textNode" presStyleLbl="bgShp" presStyleIdx="1" presStyleCnt="3"/>
      <dgm:spPr/>
    </dgm:pt>
    <dgm:pt modelId="{132090E9-279C-4DCA-B8CB-1BE1A5C1E559}" type="pres">
      <dgm:prSet presAssocID="{81F04DE5-6AEC-4A85-9C12-B5F04C8B2194}" presName="compChildNode" presStyleCnt="0"/>
      <dgm:spPr/>
    </dgm:pt>
    <dgm:pt modelId="{BA8F4FA5-4DB9-4446-BA75-B70EE64097A1}" type="pres">
      <dgm:prSet presAssocID="{81F04DE5-6AEC-4A85-9C12-B5F04C8B2194}" presName="theInnerList" presStyleCnt="0"/>
      <dgm:spPr/>
    </dgm:pt>
    <dgm:pt modelId="{AC790FEE-3996-42B1-A361-0C6CF55179B3}" type="pres">
      <dgm:prSet presAssocID="{26AB5EE7-AA7B-470B-9725-7AA0C8391E5D}" presName="childNode" presStyleLbl="node1" presStyleIdx="4" presStyleCnt="11">
        <dgm:presLayoutVars>
          <dgm:bulletEnabled val="1"/>
        </dgm:presLayoutVars>
      </dgm:prSet>
      <dgm:spPr/>
    </dgm:pt>
    <dgm:pt modelId="{D4224A2F-11B8-4C10-8EDD-BE2FFDAFBE39}" type="pres">
      <dgm:prSet presAssocID="{26AB5EE7-AA7B-470B-9725-7AA0C8391E5D}" presName="aSpace2" presStyleCnt="0"/>
      <dgm:spPr/>
    </dgm:pt>
    <dgm:pt modelId="{202905CE-D4A3-48FE-ACE3-E3E91B5903BA}" type="pres">
      <dgm:prSet presAssocID="{9D987202-48B2-47E7-A82B-7AF1BEDBBC30}" presName="childNode" presStyleLbl="node1" presStyleIdx="5" presStyleCnt="11">
        <dgm:presLayoutVars>
          <dgm:bulletEnabled val="1"/>
        </dgm:presLayoutVars>
      </dgm:prSet>
      <dgm:spPr/>
    </dgm:pt>
    <dgm:pt modelId="{085B5620-7D46-48F8-A127-DEB5F6FDC493}" type="pres">
      <dgm:prSet presAssocID="{81F04DE5-6AEC-4A85-9C12-B5F04C8B2194}" presName="aSpace" presStyleCnt="0"/>
      <dgm:spPr/>
    </dgm:pt>
    <dgm:pt modelId="{B5AF34F9-8BDF-4E59-B684-915F3F36BB07}" type="pres">
      <dgm:prSet presAssocID="{2C8FEA3D-84C3-4AD4-80C8-A4F3BE1A1D3A}" presName="compNode" presStyleCnt="0"/>
      <dgm:spPr/>
    </dgm:pt>
    <dgm:pt modelId="{BF4D1DF8-AC88-41D3-9C47-C3BF7D1AFD62}" type="pres">
      <dgm:prSet presAssocID="{2C8FEA3D-84C3-4AD4-80C8-A4F3BE1A1D3A}" presName="aNode" presStyleLbl="bgShp" presStyleIdx="2" presStyleCnt="3"/>
      <dgm:spPr/>
    </dgm:pt>
    <dgm:pt modelId="{3CCA7F86-C140-443E-87FC-B7D6D86EA73A}" type="pres">
      <dgm:prSet presAssocID="{2C8FEA3D-84C3-4AD4-80C8-A4F3BE1A1D3A}" presName="textNode" presStyleLbl="bgShp" presStyleIdx="2" presStyleCnt="3"/>
      <dgm:spPr/>
    </dgm:pt>
    <dgm:pt modelId="{68585E1C-9A63-4537-9865-600BABCE0096}" type="pres">
      <dgm:prSet presAssocID="{2C8FEA3D-84C3-4AD4-80C8-A4F3BE1A1D3A}" presName="compChildNode" presStyleCnt="0"/>
      <dgm:spPr/>
    </dgm:pt>
    <dgm:pt modelId="{3F83B4EF-598F-4E1F-98CD-F2CF2897CE66}" type="pres">
      <dgm:prSet presAssocID="{2C8FEA3D-84C3-4AD4-80C8-A4F3BE1A1D3A}" presName="theInnerList" presStyleCnt="0"/>
      <dgm:spPr/>
    </dgm:pt>
    <dgm:pt modelId="{1C0E7732-C622-4C57-BA58-4A8A7D27A135}" type="pres">
      <dgm:prSet presAssocID="{7CB5625D-F3C1-490B-B9E6-3567BFB1BFC5}" presName="childNode" presStyleLbl="node1" presStyleIdx="6" presStyleCnt="11">
        <dgm:presLayoutVars>
          <dgm:bulletEnabled val="1"/>
        </dgm:presLayoutVars>
      </dgm:prSet>
      <dgm:spPr/>
    </dgm:pt>
    <dgm:pt modelId="{4B8C828A-160B-4746-A24A-435CF1BC9FBE}" type="pres">
      <dgm:prSet presAssocID="{7CB5625D-F3C1-490B-B9E6-3567BFB1BFC5}" presName="aSpace2" presStyleCnt="0"/>
      <dgm:spPr/>
    </dgm:pt>
    <dgm:pt modelId="{D2258CFE-DD0E-41F5-A2AD-EF074CFD7BCC}" type="pres">
      <dgm:prSet presAssocID="{A5443A2D-6F10-49DF-8CBD-4121F3248884}" presName="childNode" presStyleLbl="node1" presStyleIdx="7" presStyleCnt="11">
        <dgm:presLayoutVars>
          <dgm:bulletEnabled val="1"/>
        </dgm:presLayoutVars>
      </dgm:prSet>
      <dgm:spPr/>
    </dgm:pt>
    <dgm:pt modelId="{9D642176-5358-4664-B560-DB2CF284D494}" type="pres">
      <dgm:prSet presAssocID="{A5443A2D-6F10-49DF-8CBD-4121F3248884}" presName="aSpace2" presStyleCnt="0"/>
      <dgm:spPr/>
    </dgm:pt>
    <dgm:pt modelId="{09C61FF5-2E5A-431A-8CE6-E8E2AAB1CB29}" type="pres">
      <dgm:prSet presAssocID="{21EC7153-1D05-4667-8EB1-5A6AA9E49D7E}" presName="childNode" presStyleLbl="node1" presStyleIdx="8" presStyleCnt="11">
        <dgm:presLayoutVars>
          <dgm:bulletEnabled val="1"/>
        </dgm:presLayoutVars>
      </dgm:prSet>
      <dgm:spPr/>
    </dgm:pt>
    <dgm:pt modelId="{908C7F0F-7E0E-412C-B3A7-D2C8A273821A}" type="pres">
      <dgm:prSet presAssocID="{21EC7153-1D05-4667-8EB1-5A6AA9E49D7E}" presName="aSpace2" presStyleCnt="0"/>
      <dgm:spPr/>
    </dgm:pt>
    <dgm:pt modelId="{915E240E-3F82-417D-9C6F-8D1D27492A01}" type="pres">
      <dgm:prSet presAssocID="{FF520E93-1B6C-4BD0-8DA5-8B1ACBEBA4FD}" presName="childNode" presStyleLbl="node1" presStyleIdx="9" presStyleCnt="11">
        <dgm:presLayoutVars>
          <dgm:bulletEnabled val="1"/>
        </dgm:presLayoutVars>
      </dgm:prSet>
      <dgm:spPr/>
    </dgm:pt>
    <dgm:pt modelId="{C024737C-24C6-4FBF-B395-787251D04EE6}" type="pres">
      <dgm:prSet presAssocID="{FF520E93-1B6C-4BD0-8DA5-8B1ACBEBA4FD}" presName="aSpace2" presStyleCnt="0"/>
      <dgm:spPr/>
    </dgm:pt>
    <dgm:pt modelId="{4A76872D-787C-4249-9CA4-A60A8C30A42B}" type="pres">
      <dgm:prSet presAssocID="{94221D37-002D-482F-9C99-A713D4DC08B7}" presName="childNode" presStyleLbl="node1" presStyleIdx="10" presStyleCnt="11">
        <dgm:presLayoutVars>
          <dgm:bulletEnabled val="1"/>
        </dgm:presLayoutVars>
      </dgm:prSet>
      <dgm:spPr/>
    </dgm:pt>
  </dgm:ptLst>
  <dgm:cxnLst>
    <dgm:cxn modelId="{13780803-C1B6-40D1-BF97-DEC57CFF134B}" srcId="{3E3D3564-41EF-47C1-B984-FE70383810E5}" destId="{81F04DE5-6AEC-4A85-9C12-B5F04C8B2194}" srcOrd="1" destOrd="0" parTransId="{985E3CF8-DDC5-4BAB-91AD-B40AB4CE7DF1}" sibTransId="{FCF3C123-1B76-49C5-B51D-95AC848E5A9F}"/>
    <dgm:cxn modelId="{ED9A0717-B239-4362-A822-D3AC6BBBD41B}" type="presOf" srcId="{21EC7153-1D05-4667-8EB1-5A6AA9E49D7E}" destId="{09C61FF5-2E5A-431A-8CE6-E8E2AAB1CB29}" srcOrd="0" destOrd="0" presId="urn:microsoft.com/office/officeart/2005/8/layout/lProcess2"/>
    <dgm:cxn modelId="{B5DD0F1D-57ED-44AA-AD7D-C7860F517282}" type="presOf" srcId="{F49623BB-C1C7-48DF-A5FF-F389D8353A8A}" destId="{A1E89BDE-C9D6-4678-83A2-3CA8E95C0661}" srcOrd="1" destOrd="0" presId="urn:microsoft.com/office/officeart/2005/8/layout/lProcess2"/>
    <dgm:cxn modelId="{D230EC31-338F-422B-835B-FB23DC2A722F}" type="presOf" srcId="{2C8FEA3D-84C3-4AD4-80C8-A4F3BE1A1D3A}" destId="{BF4D1DF8-AC88-41D3-9C47-C3BF7D1AFD62}" srcOrd="0" destOrd="0" presId="urn:microsoft.com/office/officeart/2005/8/layout/lProcess2"/>
    <dgm:cxn modelId="{390E8E3C-F79B-4B32-9414-9BD4F58BB823}" type="presOf" srcId="{7CB5625D-F3C1-490B-B9E6-3567BFB1BFC5}" destId="{1C0E7732-C622-4C57-BA58-4A8A7D27A135}" srcOrd="0" destOrd="0" presId="urn:microsoft.com/office/officeart/2005/8/layout/lProcess2"/>
    <dgm:cxn modelId="{5FEE895D-54A1-4760-9CE6-A5F16A2EE0E5}" type="presOf" srcId="{26AB5EE7-AA7B-470B-9725-7AA0C8391E5D}" destId="{AC790FEE-3996-42B1-A361-0C6CF55179B3}" srcOrd="0" destOrd="0" presId="urn:microsoft.com/office/officeart/2005/8/layout/lProcess2"/>
    <dgm:cxn modelId="{C089135F-CE3D-41B4-B7C6-B709F21E34A3}" type="presOf" srcId="{D345DEC0-F53D-46EA-B0FD-7201D447D5EC}" destId="{B31D57DB-4DEC-4C27-88C1-FCE6D91E8B72}" srcOrd="0" destOrd="0" presId="urn:microsoft.com/office/officeart/2005/8/layout/lProcess2"/>
    <dgm:cxn modelId="{938F6E64-1D03-40A6-9599-98CD058E8597}" srcId="{2C8FEA3D-84C3-4AD4-80C8-A4F3BE1A1D3A}" destId="{7CB5625D-F3C1-490B-B9E6-3567BFB1BFC5}" srcOrd="0" destOrd="0" parTransId="{A996FC6A-FC22-4144-91EF-CB90FB704C7D}" sibTransId="{8ACAC817-A166-4416-8379-FFC2BF48A093}"/>
    <dgm:cxn modelId="{902BAE48-982B-4669-BD09-FAA7A0B63E32}" type="presOf" srcId="{81F04DE5-6AEC-4A85-9C12-B5F04C8B2194}" destId="{1179D55C-57DD-43A5-94AE-891A8BD503E2}" srcOrd="0" destOrd="0" presId="urn:microsoft.com/office/officeart/2005/8/layout/lProcess2"/>
    <dgm:cxn modelId="{DC7AB869-AF12-4CFC-AF07-43D3CF044FB3}" srcId="{2C8FEA3D-84C3-4AD4-80C8-A4F3BE1A1D3A}" destId="{A5443A2D-6F10-49DF-8CBD-4121F3248884}" srcOrd="1" destOrd="0" parTransId="{1AB883A3-0CBF-4B8D-AC7D-5379246C8F4A}" sibTransId="{09D884EC-7FDD-4BEE-B9F2-DA48B146209B}"/>
    <dgm:cxn modelId="{6635736E-C501-43D2-BA87-E9FF252B7260}" srcId="{F49623BB-C1C7-48DF-A5FF-F389D8353A8A}" destId="{D345DEC0-F53D-46EA-B0FD-7201D447D5EC}" srcOrd="0" destOrd="0" parTransId="{751E1045-CC5D-4CF7-ACB6-21A3444FFC48}" sibTransId="{EF552130-015F-4895-AEAA-F6FE7FBE13E5}"/>
    <dgm:cxn modelId="{8205D272-93BB-4A30-9877-532D79894ED2}" srcId="{2C8FEA3D-84C3-4AD4-80C8-A4F3BE1A1D3A}" destId="{94221D37-002D-482F-9C99-A713D4DC08B7}" srcOrd="4" destOrd="0" parTransId="{962DD7F4-9C07-47C0-BF32-14E4B45F764B}" sibTransId="{1EA42693-D5EF-4E4F-B064-9EB425F6BEDE}"/>
    <dgm:cxn modelId="{076ED075-F289-4C1A-AF95-6712A6E833DC}" srcId="{81F04DE5-6AEC-4A85-9C12-B5F04C8B2194}" destId="{26AB5EE7-AA7B-470B-9725-7AA0C8391E5D}" srcOrd="0" destOrd="0" parTransId="{47E4280E-1577-4B4D-A086-877CE6D288C5}" sibTransId="{548A00CE-F92C-40A9-8776-71A52845A652}"/>
    <dgm:cxn modelId="{3D5D1C79-2A43-42EE-9EC8-23E78255C023}" type="presOf" srcId="{9D987202-48B2-47E7-A82B-7AF1BEDBBC30}" destId="{202905CE-D4A3-48FE-ACE3-E3E91B5903BA}" srcOrd="0" destOrd="0" presId="urn:microsoft.com/office/officeart/2005/8/layout/lProcess2"/>
    <dgm:cxn modelId="{07128D59-523A-4DE8-B040-4B0C2CEAFE7A}" srcId="{2C8FEA3D-84C3-4AD4-80C8-A4F3BE1A1D3A}" destId="{21EC7153-1D05-4667-8EB1-5A6AA9E49D7E}" srcOrd="2" destOrd="0" parTransId="{CC05B413-18CC-4296-9151-274155AA5BED}" sibTransId="{72254DAE-F212-4722-9A7E-CC42612E346C}"/>
    <dgm:cxn modelId="{3376E859-F8A1-425A-B2F7-BC2F5000A008}" srcId="{3E3D3564-41EF-47C1-B984-FE70383810E5}" destId="{F49623BB-C1C7-48DF-A5FF-F389D8353A8A}" srcOrd="0" destOrd="0" parTransId="{E29D8AC1-54EC-45DA-BB29-F77591744772}" sibTransId="{9D77CC70-A0C2-4D2A-BB67-AC7BB2E77CC2}"/>
    <dgm:cxn modelId="{C9F5087D-D37C-4107-9E37-7F3F76EC8308}" type="presOf" srcId="{94221D37-002D-482F-9C99-A713D4DC08B7}" destId="{4A76872D-787C-4249-9CA4-A60A8C30A42B}" srcOrd="0" destOrd="0" presId="urn:microsoft.com/office/officeart/2005/8/layout/lProcess2"/>
    <dgm:cxn modelId="{526D708A-0431-4BBD-B85A-251C9D0224C1}" type="presOf" srcId="{296BC5C4-8578-40D7-81E5-75EF0EA2DB3C}" destId="{C0D1B72E-CE95-44AD-AEDE-0F595B631CC9}" srcOrd="0" destOrd="0" presId="urn:microsoft.com/office/officeart/2005/8/layout/lProcess2"/>
    <dgm:cxn modelId="{3C281491-8BED-49CC-8AB8-44C9F9F7CD5A}" srcId="{F49623BB-C1C7-48DF-A5FF-F389D8353A8A}" destId="{84B75BDD-B8B6-49E6-85EE-6F826CB8372F}" srcOrd="3" destOrd="0" parTransId="{4AF8540F-2F9A-41E3-BE7F-993127C00D96}" sibTransId="{6BE19745-648A-4D63-9DD2-6F3DC7062AC0}"/>
    <dgm:cxn modelId="{E4B76397-58BE-4288-B7C7-B0073AC7207F}" type="presOf" srcId="{F49623BB-C1C7-48DF-A5FF-F389D8353A8A}" destId="{B03C3C08-ADEA-4166-9D86-5E60E1840F84}" srcOrd="0" destOrd="0" presId="urn:microsoft.com/office/officeart/2005/8/layout/lProcess2"/>
    <dgm:cxn modelId="{99181AAE-DFBA-491B-898D-5F72C426EA08}" srcId="{F49623BB-C1C7-48DF-A5FF-F389D8353A8A}" destId="{296BC5C4-8578-40D7-81E5-75EF0EA2DB3C}" srcOrd="2" destOrd="0" parTransId="{3D5F2BC7-13B7-4FA4-9B25-67E28DD981A4}" sibTransId="{D0BF2923-E903-4F2F-8FC5-F21F0AEF4D64}"/>
    <dgm:cxn modelId="{C87685CC-1001-449A-9062-16883A2BCC0E}" srcId="{3E3D3564-41EF-47C1-B984-FE70383810E5}" destId="{2C8FEA3D-84C3-4AD4-80C8-A4F3BE1A1D3A}" srcOrd="2" destOrd="0" parTransId="{170DCD85-A0BE-4DAE-96A0-D8263C59E1C4}" sibTransId="{5B6A2C73-3CE3-4941-B93D-AB133B88C5CB}"/>
    <dgm:cxn modelId="{01C602CD-6395-4936-B51C-CB77B78FECC2}" srcId="{81F04DE5-6AEC-4A85-9C12-B5F04C8B2194}" destId="{9D987202-48B2-47E7-A82B-7AF1BEDBBC30}" srcOrd="1" destOrd="0" parTransId="{0024B551-3326-4ED4-9E2F-79858370BAE9}" sibTransId="{FFCA0E26-C938-4C49-B84B-1309DF7D8225}"/>
    <dgm:cxn modelId="{E20353CD-EC49-4567-B489-B81A6CAF8189}" srcId="{2C8FEA3D-84C3-4AD4-80C8-A4F3BE1A1D3A}" destId="{FF520E93-1B6C-4BD0-8DA5-8B1ACBEBA4FD}" srcOrd="3" destOrd="0" parTransId="{9EC04991-6B0F-467A-A97A-AFC1522B844C}" sibTransId="{6CAD4E0D-58D6-41B8-98ED-FDE17A2737D0}"/>
    <dgm:cxn modelId="{C66E6CD3-6C37-44D1-B1E1-C125DD88580C}" type="presOf" srcId="{A5443A2D-6F10-49DF-8CBD-4121F3248884}" destId="{D2258CFE-DD0E-41F5-A2AD-EF074CFD7BCC}" srcOrd="0" destOrd="0" presId="urn:microsoft.com/office/officeart/2005/8/layout/lProcess2"/>
    <dgm:cxn modelId="{93B6B7D9-BADA-4EB0-B039-B0A5DB75C426}" type="presOf" srcId="{FF520E93-1B6C-4BD0-8DA5-8B1ACBEBA4FD}" destId="{915E240E-3F82-417D-9C6F-8D1D27492A01}" srcOrd="0" destOrd="0" presId="urn:microsoft.com/office/officeart/2005/8/layout/lProcess2"/>
    <dgm:cxn modelId="{BCDD29DF-BED7-472E-9EB4-8AC3960C2452}" type="presOf" srcId="{C7631D2D-DC79-4F3A-83D2-7FA3104A2D4A}" destId="{720606F0-F85B-4364-B199-EC1AF7237019}" srcOrd="0" destOrd="0" presId="urn:microsoft.com/office/officeart/2005/8/layout/lProcess2"/>
    <dgm:cxn modelId="{EA4037E4-181D-4EC0-8878-52C11ADE6963}" type="presOf" srcId="{81F04DE5-6AEC-4A85-9C12-B5F04C8B2194}" destId="{BDC49CF3-50F4-41CA-8553-596D11DFDD96}" srcOrd="1" destOrd="0" presId="urn:microsoft.com/office/officeart/2005/8/layout/lProcess2"/>
    <dgm:cxn modelId="{0406E5E9-1978-49F7-B8EA-744E89FB31FC}" type="presOf" srcId="{84B75BDD-B8B6-49E6-85EE-6F826CB8372F}" destId="{97AA6242-C983-49B1-92C4-39B5E0E91429}" srcOrd="0" destOrd="0" presId="urn:microsoft.com/office/officeart/2005/8/layout/lProcess2"/>
    <dgm:cxn modelId="{E97371F5-D64F-46D9-865C-4CB50382A653}" type="presOf" srcId="{2C8FEA3D-84C3-4AD4-80C8-A4F3BE1A1D3A}" destId="{3CCA7F86-C140-443E-87FC-B7D6D86EA73A}" srcOrd="1" destOrd="0" presId="urn:microsoft.com/office/officeart/2005/8/layout/lProcess2"/>
    <dgm:cxn modelId="{E87602F7-2F6D-40CA-88BF-8A5E3E72B849}" type="presOf" srcId="{3E3D3564-41EF-47C1-B984-FE70383810E5}" destId="{AA36CCD6-A64A-4037-8696-03814D3D3236}" srcOrd="0" destOrd="0" presId="urn:microsoft.com/office/officeart/2005/8/layout/lProcess2"/>
    <dgm:cxn modelId="{6588BCFB-DAD4-4E7E-8415-FC832E956A49}" srcId="{F49623BB-C1C7-48DF-A5FF-F389D8353A8A}" destId="{C7631D2D-DC79-4F3A-83D2-7FA3104A2D4A}" srcOrd="1" destOrd="0" parTransId="{8EAF24A1-4339-4EAD-9332-0C09A8B747E2}" sibTransId="{9EDB7CFA-16B8-400A-A261-5E20056C87A7}"/>
    <dgm:cxn modelId="{C3D36808-53BD-42B7-A46D-F2284EC7C109}" type="presParOf" srcId="{AA36CCD6-A64A-4037-8696-03814D3D3236}" destId="{209FA871-6ABD-43FE-B919-F9A71AB876BF}" srcOrd="0" destOrd="0" presId="urn:microsoft.com/office/officeart/2005/8/layout/lProcess2"/>
    <dgm:cxn modelId="{679BDB09-8655-4A3F-BD1D-17516CB7E20F}" type="presParOf" srcId="{209FA871-6ABD-43FE-B919-F9A71AB876BF}" destId="{B03C3C08-ADEA-4166-9D86-5E60E1840F84}" srcOrd="0" destOrd="0" presId="urn:microsoft.com/office/officeart/2005/8/layout/lProcess2"/>
    <dgm:cxn modelId="{9C75E422-773D-43CF-BCE6-D5D034F2D6AB}" type="presParOf" srcId="{209FA871-6ABD-43FE-B919-F9A71AB876BF}" destId="{A1E89BDE-C9D6-4678-83A2-3CA8E95C0661}" srcOrd="1" destOrd="0" presId="urn:microsoft.com/office/officeart/2005/8/layout/lProcess2"/>
    <dgm:cxn modelId="{E9C36D68-06B6-4EA7-BDF6-DC4C2D472951}" type="presParOf" srcId="{209FA871-6ABD-43FE-B919-F9A71AB876BF}" destId="{B5927023-330E-4AB8-A889-E1022111BF7B}" srcOrd="2" destOrd="0" presId="urn:microsoft.com/office/officeart/2005/8/layout/lProcess2"/>
    <dgm:cxn modelId="{5AD86DB4-02A5-4E40-BE7F-0F5352DDF074}" type="presParOf" srcId="{B5927023-330E-4AB8-A889-E1022111BF7B}" destId="{3BC241AE-0D84-4E50-B96A-5A5DD6E09A4C}" srcOrd="0" destOrd="0" presId="urn:microsoft.com/office/officeart/2005/8/layout/lProcess2"/>
    <dgm:cxn modelId="{5852A692-52B1-4467-8F00-D26F3DDA4B3D}" type="presParOf" srcId="{3BC241AE-0D84-4E50-B96A-5A5DD6E09A4C}" destId="{B31D57DB-4DEC-4C27-88C1-FCE6D91E8B72}" srcOrd="0" destOrd="0" presId="urn:microsoft.com/office/officeart/2005/8/layout/lProcess2"/>
    <dgm:cxn modelId="{2F9A07B1-B59E-478D-AFE7-97C5628CCC85}" type="presParOf" srcId="{3BC241AE-0D84-4E50-B96A-5A5DD6E09A4C}" destId="{48974FD1-BAC4-48E3-ABF4-04634E931FF5}" srcOrd="1" destOrd="0" presId="urn:microsoft.com/office/officeart/2005/8/layout/lProcess2"/>
    <dgm:cxn modelId="{7AB70547-3D86-4F51-8805-1A72C0CA82A2}" type="presParOf" srcId="{3BC241AE-0D84-4E50-B96A-5A5DD6E09A4C}" destId="{720606F0-F85B-4364-B199-EC1AF7237019}" srcOrd="2" destOrd="0" presId="urn:microsoft.com/office/officeart/2005/8/layout/lProcess2"/>
    <dgm:cxn modelId="{987428E2-44F1-4A7C-AD44-DADF49128F3C}" type="presParOf" srcId="{3BC241AE-0D84-4E50-B96A-5A5DD6E09A4C}" destId="{627AD72B-DAE4-4A1D-92F5-FC8C8F8FE46C}" srcOrd="3" destOrd="0" presId="urn:microsoft.com/office/officeart/2005/8/layout/lProcess2"/>
    <dgm:cxn modelId="{2D624B27-D9A0-4B04-8277-A3BEB83E92BD}" type="presParOf" srcId="{3BC241AE-0D84-4E50-B96A-5A5DD6E09A4C}" destId="{C0D1B72E-CE95-44AD-AEDE-0F595B631CC9}" srcOrd="4" destOrd="0" presId="urn:microsoft.com/office/officeart/2005/8/layout/lProcess2"/>
    <dgm:cxn modelId="{6C201E4D-8E9B-428F-8BE1-D667C13EC2E0}" type="presParOf" srcId="{3BC241AE-0D84-4E50-B96A-5A5DD6E09A4C}" destId="{6691FB4C-353F-4C93-8743-C6F23B066568}" srcOrd="5" destOrd="0" presId="urn:microsoft.com/office/officeart/2005/8/layout/lProcess2"/>
    <dgm:cxn modelId="{9CF145B0-9E64-453A-AA36-FF8808951290}" type="presParOf" srcId="{3BC241AE-0D84-4E50-B96A-5A5DD6E09A4C}" destId="{97AA6242-C983-49B1-92C4-39B5E0E91429}" srcOrd="6" destOrd="0" presId="urn:microsoft.com/office/officeart/2005/8/layout/lProcess2"/>
    <dgm:cxn modelId="{53692E4D-D441-46AE-A0AA-ED7D0822C78A}" type="presParOf" srcId="{AA36CCD6-A64A-4037-8696-03814D3D3236}" destId="{ECC6A769-6B7C-4B9B-85C9-939306789D96}" srcOrd="1" destOrd="0" presId="urn:microsoft.com/office/officeart/2005/8/layout/lProcess2"/>
    <dgm:cxn modelId="{3ADF44DF-46F4-44CB-94B3-0304092BE20D}" type="presParOf" srcId="{AA36CCD6-A64A-4037-8696-03814D3D3236}" destId="{62C2CB38-5A9A-41C7-A808-942C45C44F27}" srcOrd="2" destOrd="0" presId="urn:microsoft.com/office/officeart/2005/8/layout/lProcess2"/>
    <dgm:cxn modelId="{CAAF8433-A3C4-445B-B034-389BFB396A45}" type="presParOf" srcId="{62C2CB38-5A9A-41C7-A808-942C45C44F27}" destId="{1179D55C-57DD-43A5-94AE-891A8BD503E2}" srcOrd="0" destOrd="0" presId="urn:microsoft.com/office/officeart/2005/8/layout/lProcess2"/>
    <dgm:cxn modelId="{4729DA12-F215-47F9-BFA8-F3F7ADB5D317}" type="presParOf" srcId="{62C2CB38-5A9A-41C7-A808-942C45C44F27}" destId="{BDC49CF3-50F4-41CA-8553-596D11DFDD96}" srcOrd="1" destOrd="0" presId="urn:microsoft.com/office/officeart/2005/8/layout/lProcess2"/>
    <dgm:cxn modelId="{B95082F4-69DA-4C39-B404-EE18EEE4FC2C}" type="presParOf" srcId="{62C2CB38-5A9A-41C7-A808-942C45C44F27}" destId="{132090E9-279C-4DCA-B8CB-1BE1A5C1E559}" srcOrd="2" destOrd="0" presId="urn:microsoft.com/office/officeart/2005/8/layout/lProcess2"/>
    <dgm:cxn modelId="{95B83341-87A9-445A-99FC-1020BD37F011}" type="presParOf" srcId="{132090E9-279C-4DCA-B8CB-1BE1A5C1E559}" destId="{BA8F4FA5-4DB9-4446-BA75-B70EE64097A1}" srcOrd="0" destOrd="0" presId="urn:microsoft.com/office/officeart/2005/8/layout/lProcess2"/>
    <dgm:cxn modelId="{B2040CA7-388F-4337-AF6E-EE57E027D90C}" type="presParOf" srcId="{BA8F4FA5-4DB9-4446-BA75-B70EE64097A1}" destId="{AC790FEE-3996-42B1-A361-0C6CF55179B3}" srcOrd="0" destOrd="0" presId="urn:microsoft.com/office/officeart/2005/8/layout/lProcess2"/>
    <dgm:cxn modelId="{0F328D68-60AC-40DF-8061-FC7FB64225FE}" type="presParOf" srcId="{BA8F4FA5-4DB9-4446-BA75-B70EE64097A1}" destId="{D4224A2F-11B8-4C10-8EDD-BE2FFDAFBE39}" srcOrd="1" destOrd="0" presId="urn:microsoft.com/office/officeart/2005/8/layout/lProcess2"/>
    <dgm:cxn modelId="{374DCF88-48E6-4E74-8544-1DD6EDCED5F4}" type="presParOf" srcId="{BA8F4FA5-4DB9-4446-BA75-B70EE64097A1}" destId="{202905CE-D4A3-48FE-ACE3-E3E91B5903BA}" srcOrd="2" destOrd="0" presId="urn:microsoft.com/office/officeart/2005/8/layout/lProcess2"/>
    <dgm:cxn modelId="{E69865B8-FDA4-4084-89E6-8A0385C79E97}" type="presParOf" srcId="{AA36CCD6-A64A-4037-8696-03814D3D3236}" destId="{085B5620-7D46-48F8-A127-DEB5F6FDC493}" srcOrd="3" destOrd="0" presId="urn:microsoft.com/office/officeart/2005/8/layout/lProcess2"/>
    <dgm:cxn modelId="{6EB73717-2014-4433-81E1-1FB1CF271E86}" type="presParOf" srcId="{AA36CCD6-A64A-4037-8696-03814D3D3236}" destId="{B5AF34F9-8BDF-4E59-B684-915F3F36BB07}" srcOrd="4" destOrd="0" presId="urn:microsoft.com/office/officeart/2005/8/layout/lProcess2"/>
    <dgm:cxn modelId="{B7C166D4-13BE-4799-9EE6-598A142400BB}" type="presParOf" srcId="{B5AF34F9-8BDF-4E59-B684-915F3F36BB07}" destId="{BF4D1DF8-AC88-41D3-9C47-C3BF7D1AFD62}" srcOrd="0" destOrd="0" presId="urn:microsoft.com/office/officeart/2005/8/layout/lProcess2"/>
    <dgm:cxn modelId="{3F386767-C46F-49EC-A3E4-79B5B76E772A}" type="presParOf" srcId="{B5AF34F9-8BDF-4E59-B684-915F3F36BB07}" destId="{3CCA7F86-C140-443E-87FC-B7D6D86EA73A}" srcOrd="1" destOrd="0" presId="urn:microsoft.com/office/officeart/2005/8/layout/lProcess2"/>
    <dgm:cxn modelId="{35C16941-C0F5-4CE8-B194-637239CC4BD0}" type="presParOf" srcId="{B5AF34F9-8BDF-4E59-B684-915F3F36BB07}" destId="{68585E1C-9A63-4537-9865-600BABCE0096}" srcOrd="2" destOrd="0" presId="urn:microsoft.com/office/officeart/2005/8/layout/lProcess2"/>
    <dgm:cxn modelId="{20105A0E-A9FA-4CFE-B515-3A30F26B769C}" type="presParOf" srcId="{68585E1C-9A63-4537-9865-600BABCE0096}" destId="{3F83B4EF-598F-4E1F-98CD-F2CF2897CE66}" srcOrd="0" destOrd="0" presId="urn:microsoft.com/office/officeart/2005/8/layout/lProcess2"/>
    <dgm:cxn modelId="{540F3E5F-CE47-42AF-ACE6-D12D55B6002D}" type="presParOf" srcId="{3F83B4EF-598F-4E1F-98CD-F2CF2897CE66}" destId="{1C0E7732-C622-4C57-BA58-4A8A7D27A135}" srcOrd="0" destOrd="0" presId="urn:microsoft.com/office/officeart/2005/8/layout/lProcess2"/>
    <dgm:cxn modelId="{38278C35-3960-4AB7-82DB-B052A3851F8A}" type="presParOf" srcId="{3F83B4EF-598F-4E1F-98CD-F2CF2897CE66}" destId="{4B8C828A-160B-4746-A24A-435CF1BC9FBE}" srcOrd="1" destOrd="0" presId="urn:microsoft.com/office/officeart/2005/8/layout/lProcess2"/>
    <dgm:cxn modelId="{F8619BBA-7405-4DDA-8385-DFCA847B465D}" type="presParOf" srcId="{3F83B4EF-598F-4E1F-98CD-F2CF2897CE66}" destId="{D2258CFE-DD0E-41F5-A2AD-EF074CFD7BCC}" srcOrd="2" destOrd="0" presId="urn:microsoft.com/office/officeart/2005/8/layout/lProcess2"/>
    <dgm:cxn modelId="{F8E492FE-BAC1-4681-9DB2-2C295E69524A}" type="presParOf" srcId="{3F83B4EF-598F-4E1F-98CD-F2CF2897CE66}" destId="{9D642176-5358-4664-B560-DB2CF284D494}" srcOrd="3" destOrd="0" presId="urn:microsoft.com/office/officeart/2005/8/layout/lProcess2"/>
    <dgm:cxn modelId="{45570955-40E3-4883-ADA6-F742A6EC4183}" type="presParOf" srcId="{3F83B4EF-598F-4E1F-98CD-F2CF2897CE66}" destId="{09C61FF5-2E5A-431A-8CE6-E8E2AAB1CB29}" srcOrd="4" destOrd="0" presId="urn:microsoft.com/office/officeart/2005/8/layout/lProcess2"/>
    <dgm:cxn modelId="{9EEE0A0F-D22F-40CE-A41C-5403F5CB3363}" type="presParOf" srcId="{3F83B4EF-598F-4E1F-98CD-F2CF2897CE66}" destId="{908C7F0F-7E0E-412C-B3A7-D2C8A273821A}" srcOrd="5" destOrd="0" presId="urn:microsoft.com/office/officeart/2005/8/layout/lProcess2"/>
    <dgm:cxn modelId="{DA936459-B6EC-4DAD-9394-2AD83D1BF51F}" type="presParOf" srcId="{3F83B4EF-598F-4E1F-98CD-F2CF2897CE66}" destId="{915E240E-3F82-417D-9C6F-8D1D27492A01}" srcOrd="6" destOrd="0" presId="urn:microsoft.com/office/officeart/2005/8/layout/lProcess2"/>
    <dgm:cxn modelId="{9B4DADE5-A79A-499C-A93B-93BC741F2C4F}" type="presParOf" srcId="{3F83B4EF-598F-4E1F-98CD-F2CF2897CE66}" destId="{C024737C-24C6-4FBF-B395-787251D04EE6}" srcOrd="7" destOrd="0" presId="urn:microsoft.com/office/officeart/2005/8/layout/lProcess2"/>
    <dgm:cxn modelId="{2648D622-2F04-408F-93A9-89585311AAFC}" type="presParOf" srcId="{3F83B4EF-598F-4E1F-98CD-F2CF2897CE66}" destId="{4A76872D-787C-4249-9CA4-A60A8C30A42B}" srcOrd="8"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C3C08-ADEA-4166-9D86-5E60E1840F84}">
      <dsp:nvSpPr>
        <dsp:cNvPr id="0" name=""/>
        <dsp:cNvSpPr/>
      </dsp:nvSpPr>
      <dsp:spPr>
        <a:xfrm>
          <a:off x="1386" y="0"/>
          <a:ext cx="3605516" cy="5200650"/>
        </a:xfrm>
        <a:prstGeom prst="roundRect">
          <a:avLst>
            <a:gd name="adj" fmla="val 10000"/>
          </a:avLst>
        </a:prstGeom>
        <a:noFill/>
        <a:ln w="38100">
          <a:solidFill>
            <a:srgbClr val="8B61C2"/>
          </a:solidFill>
        </a:ln>
        <a:effectLst/>
      </dsp:spPr>
      <dsp:style>
        <a:lnRef idx="0">
          <a:scrgbClr r="0" g="0" b="0"/>
        </a:lnRef>
        <a:fillRef idx="1">
          <a:scrgbClr r="0" g="0" b="0"/>
        </a:fillRef>
        <a:effectRef idx="2">
          <a:scrgbClr r="0" g="0" b="0"/>
        </a:effectRef>
        <a:fontRef idx="minor"/>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IN" sz="4300" kern="1200" dirty="0">
              <a:latin typeface="Aharoni" panose="02010803020104030203" pitchFamily="2" charset="-79"/>
              <a:cs typeface="Aharoni" panose="02010803020104030203" pitchFamily="2" charset="-79"/>
            </a:rPr>
            <a:t>Languages</a:t>
          </a:r>
        </a:p>
      </dsp:txBody>
      <dsp:txXfrm>
        <a:off x="1386" y="0"/>
        <a:ext cx="3605516" cy="1560195"/>
      </dsp:txXfrm>
    </dsp:sp>
    <dsp:sp modelId="{B31D57DB-4DEC-4C27-88C1-FCE6D91E8B72}">
      <dsp:nvSpPr>
        <dsp:cNvPr id="0" name=""/>
        <dsp:cNvSpPr/>
      </dsp:nvSpPr>
      <dsp:spPr>
        <a:xfrm>
          <a:off x="361938" y="1560321"/>
          <a:ext cx="2884413" cy="757623"/>
        </a:xfrm>
        <a:prstGeom prst="roundRect">
          <a:avLst>
            <a:gd name="adj" fmla="val 10000"/>
          </a:avLst>
        </a:prstGeom>
        <a:noFill/>
        <a:ln>
          <a:solidFill>
            <a:srgbClr val="0070C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IN" sz="1700" kern="1200" dirty="0" err="1"/>
            <a:t>Javascript</a:t>
          </a:r>
          <a:endParaRPr lang="en-IN" sz="1700" kern="1200" dirty="0"/>
        </a:p>
      </dsp:txBody>
      <dsp:txXfrm>
        <a:off x="384128" y="1582511"/>
        <a:ext cx="2840033" cy="713243"/>
      </dsp:txXfrm>
    </dsp:sp>
    <dsp:sp modelId="{720606F0-F85B-4364-B199-EC1AF7237019}">
      <dsp:nvSpPr>
        <dsp:cNvPr id="0" name=""/>
        <dsp:cNvSpPr/>
      </dsp:nvSpPr>
      <dsp:spPr>
        <a:xfrm>
          <a:off x="361938" y="2434503"/>
          <a:ext cx="2884413" cy="757623"/>
        </a:xfrm>
        <a:prstGeom prst="roundRect">
          <a:avLst>
            <a:gd name="adj" fmla="val 10000"/>
          </a:avLst>
        </a:prstGeom>
        <a:noFill/>
        <a:ln>
          <a:solidFill>
            <a:srgbClr val="0070C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IN" sz="1700" kern="1200" dirty="0"/>
            <a:t>JSX</a:t>
          </a:r>
        </a:p>
      </dsp:txBody>
      <dsp:txXfrm>
        <a:off x="384128" y="2456693"/>
        <a:ext cx="2840033" cy="713243"/>
      </dsp:txXfrm>
    </dsp:sp>
    <dsp:sp modelId="{C0D1B72E-CE95-44AD-AEDE-0F595B631CC9}">
      <dsp:nvSpPr>
        <dsp:cNvPr id="0" name=""/>
        <dsp:cNvSpPr/>
      </dsp:nvSpPr>
      <dsp:spPr>
        <a:xfrm>
          <a:off x="361938" y="3308685"/>
          <a:ext cx="2884413" cy="757623"/>
        </a:xfrm>
        <a:prstGeom prst="roundRect">
          <a:avLst>
            <a:gd name="adj" fmla="val 10000"/>
          </a:avLst>
        </a:prstGeom>
        <a:noFill/>
        <a:ln>
          <a:solidFill>
            <a:srgbClr val="0070C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IN" sz="1700" kern="1200" dirty="0"/>
            <a:t>JSON</a:t>
          </a:r>
        </a:p>
      </dsp:txBody>
      <dsp:txXfrm>
        <a:off x="384128" y="3330875"/>
        <a:ext cx="2840033" cy="713243"/>
      </dsp:txXfrm>
    </dsp:sp>
    <dsp:sp modelId="{97AA6242-C983-49B1-92C4-39B5E0E91429}">
      <dsp:nvSpPr>
        <dsp:cNvPr id="0" name=""/>
        <dsp:cNvSpPr/>
      </dsp:nvSpPr>
      <dsp:spPr>
        <a:xfrm>
          <a:off x="361938" y="4182866"/>
          <a:ext cx="2884413" cy="757623"/>
        </a:xfrm>
        <a:prstGeom prst="roundRect">
          <a:avLst>
            <a:gd name="adj" fmla="val 10000"/>
          </a:avLst>
        </a:prstGeom>
        <a:noFill/>
        <a:ln>
          <a:solidFill>
            <a:srgbClr val="0070C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IN" sz="1700" kern="1200"/>
            <a:t>CSS</a:t>
          </a:r>
          <a:endParaRPr lang="en-IN" sz="1700" kern="1200" dirty="0"/>
        </a:p>
      </dsp:txBody>
      <dsp:txXfrm>
        <a:off x="384128" y="4205056"/>
        <a:ext cx="2840033" cy="713243"/>
      </dsp:txXfrm>
    </dsp:sp>
    <dsp:sp modelId="{1179D55C-57DD-43A5-94AE-891A8BD503E2}">
      <dsp:nvSpPr>
        <dsp:cNvPr id="0" name=""/>
        <dsp:cNvSpPr/>
      </dsp:nvSpPr>
      <dsp:spPr>
        <a:xfrm>
          <a:off x="3877317" y="0"/>
          <a:ext cx="3605516" cy="5200650"/>
        </a:xfrm>
        <a:prstGeom prst="roundRect">
          <a:avLst>
            <a:gd name="adj" fmla="val 10000"/>
          </a:avLst>
        </a:prstGeom>
        <a:noFill/>
        <a:ln w="38100">
          <a:solidFill>
            <a:srgbClr val="8B61C2"/>
          </a:solidFill>
        </a:ln>
        <a:effectLst/>
      </dsp:spPr>
      <dsp:style>
        <a:lnRef idx="0">
          <a:scrgbClr r="0" g="0" b="0"/>
        </a:lnRef>
        <a:fillRef idx="1">
          <a:scrgbClr r="0" g="0" b="0"/>
        </a:fillRef>
        <a:effectRef idx="2">
          <a:scrgbClr r="0" g="0" b="0"/>
        </a:effectRef>
        <a:fontRef idx="minor"/>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IN" sz="4300" kern="1200" dirty="0">
              <a:latin typeface="Aharoni" panose="02010803020104030203" pitchFamily="2" charset="-79"/>
              <a:cs typeface="Aharoni" panose="02010803020104030203" pitchFamily="2" charset="-79"/>
            </a:rPr>
            <a:t>Frameworks</a:t>
          </a:r>
        </a:p>
      </dsp:txBody>
      <dsp:txXfrm>
        <a:off x="3877317" y="0"/>
        <a:ext cx="3605516" cy="1560195"/>
      </dsp:txXfrm>
    </dsp:sp>
    <dsp:sp modelId="{AC790FEE-3996-42B1-A361-0C6CF55179B3}">
      <dsp:nvSpPr>
        <dsp:cNvPr id="0" name=""/>
        <dsp:cNvSpPr/>
      </dsp:nvSpPr>
      <dsp:spPr>
        <a:xfrm>
          <a:off x="4237868" y="1561718"/>
          <a:ext cx="2884413" cy="1568067"/>
        </a:xfrm>
        <a:prstGeom prst="roundRect">
          <a:avLst>
            <a:gd name="adj" fmla="val 10000"/>
          </a:avLst>
        </a:prstGeom>
        <a:noFill/>
        <a:ln>
          <a:solidFill>
            <a:srgbClr val="0070C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IN" sz="1700" kern="1200" dirty="0"/>
            <a:t>React</a:t>
          </a:r>
        </a:p>
      </dsp:txBody>
      <dsp:txXfrm>
        <a:off x="4283795" y="1607645"/>
        <a:ext cx="2792559" cy="1476213"/>
      </dsp:txXfrm>
    </dsp:sp>
    <dsp:sp modelId="{202905CE-D4A3-48FE-ACE3-E3E91B5903BA}">
      <dsp:nvSpPr>
        <dsp:cNvPr id="0" name=""/>
        <dsp:cNvSpPr/>
      </dsp:nvSpPr>
      <dsp:spPr>
        <a:xfrm>
          <a:off x="4237868" y="3371026"/>
          <a:ext cx="2884413" cy="1568067"/>
        </a:xfrm>
        <a:prstGeom prst="roundRect">
          <a:avLst>
            <a:gd name="adj" fmla="val 10000"/>
          </a:avLst>
        </a:prstGeom>
        <a:noFill/>
        <a:ln>
          <a:solidFill>
            <a:srgbClr val="0070C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IN" sz="1700" kern="1200" dirty="0"/>
            <a:t>Tailwind CSS</a:t>
          </a:r>
        </a:p>
      </dsp:txBody>
      <dsp:txXfrm>
        <a:off x="4283795" y="3416953"/>
        <a:ext cx="2792559" cy="1476213"/>
      </dsp:txXfrm>
    </dsp:sp>
    <dsp:sp modelId="{BF4D1DF8-AC88-41D3-9C47-C3BF7D1AFD62}">
      <dsp:nvSpPr>
        <dsp:cNvPr id="0" name=""/>
        <dsp:cNvSpPr/>
      </dsp:nvSpPr>
      <dsp:spPr>
        <a:xfrm>
          <a:off x="7753247" y="0"/>
          <a:ext cx="3605516" cy="5200650"/>
        </a:xfrm>
        <a:prstGeom prst="roundRect">
          <a:avLst>
            <a:gd name="adj" fmla="val 10000"/>
          </a:avLst>
        </a:prstGeom>
        <a:noFill/>
        <a:ln w="38100">
          <a:solidFill>
            <a:srgbClr val="8B61C2"/>
          </a:solidFill>
        </a:ln>
        <a:effectLst/>
      </dsp:spPr>
      <dsp:style>
        <a:lnRef idx="0">
          <a:scrgbClr r="0" g="0" b="0"/>
        </a:lnRef>
        <a:fillRef idx="1">
          <a:scrgbClr r="0" g="0" b="0"/>
        </a:fillRef>
        <a:effectRef idx="2">
          <a:scrgbClr r="0" g="0" b="0"/>
        </a:effectRef>
        <a:fontRef idx="minor"/>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IN" sz="4300" kern="1200" dirty="0">
              <a:latin typeface="Aharoni" panose="02010803020104030203" pitchFamily="2" charset="-79"/>
              <a:cs typeface="Aharoni" panose="02010803020104030203" pitchFamily="2" charset="-79"/>
            </a:rPr>
            <a:t>APIs</a:t>
          </a:r>
        </a:p>
      </dsp:txBody>
      <dsp:txXfrm>
        <a:off x="7753247" y="0"/>
        <a:ext cx="3605516" cy="1560195"/>
      </dsp:txXfrm>
    </dsp:sp>
    <dsp:sp modelId="{1C0E7732-C622-4C57-BA58-4A8A7D27A135}">
      <dsp:nvSpPr>
        <dsp:cNvPr id="0" name=""/>
        <dsp:cNvSpPr/>
      </dsp:nvSpPr>
      <dsp:spPr>
        <a:xfrm>
          <a:off x="8113799" y="1561179"/>
          <a:ext cx="2884413" cy="601642"/>
        </a:xfrm>
        <a:prstGeom prst="roundRect">
          <a:avLst>
            <a:gd name="adj" fmla="val 10000"/>
          </a:avLst>
        </a:prstGeom>
        <a:noFill/>
        <a:ln>
          <a:solidFill>
            <a:srgbClr val="0070C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IN" sz="1700" kern="1200" dirty="0"/>
            <a:t> base44 Entity (for CRUD)</a:t>
          </a:r>
        </a:p>
      </dsp:txBody>
      <dsp:txXfrm>
        <a:off x="8131420" y="1578800"/>
        <a:ext cx="2849171" cy="566400"/>
      </dsp:txXfrm>
    </dsp:sp>
    <dsp:sp modelId="{D2258CFE-DD0E-41F5-A2AD-EF074CFD7BCC}">
      <dsp:nvSpPr>
        <dsp:cNvPr id="0" name=""/>
        <dsp:cNvSpPr/>
      </dsp:nvSpPr>
      <dsp:spPr>
        <a:xfrm>
          <a:off x="8113799" y="2255381"/>
          <a:ext cx="2884413" cy="601642"/>
        </a:xfrm>
        <a:prstGeom prst="roundRect">
          <a:avLst>
            <a:gd name="adj" fmla="val 10000"/>
          </a:avLst>
        </a:prstGeom>
        <a:noFill/>
        <a:ln>
          <a:solidFill>
            <a:srgbClr val="0070C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IN" sz="1700" kern="1200" dirty="0"/>
            <a:t>base44 Integration +             base44 LLM</a:t>
          </a:r>
        </a:p>
      </dsp:txBody>
      <dsp:txXfrm>
        <a:off x="8131420" y="2273002"/>
        <a:ext cx="2849171" cy="566400"/>
      </dsp:txXfrm>
    </dsp:sp>
    <dsp:sp modelId="{09C61FF5-2E5A-431A-8CE6-E8E2AAB1CB29}">
      <dsp:nvSpPr>
        <dsp:cNvPr id="0" name=""/>
        <dsp:cNvSpPr/>
      </dsp:nvSpPr>
      <dsp:spPr>
        <a:xfrm>
          <a:off x="8113799" y="2949584"/>
          <a:ext cx="2884413" cy="601642"/>
        </a:xfrm>
        <a:prstGeom prst="roundRect">
          <a:avLst>
            <a:gd name="adj" fmla="val 10000"/>
          </a:avLst>
        </a:prstGeom>
        <a:noFill/>
        <a:ln>
          <a:solidFill>
            <a:srgbClr val="0070C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IN" sz="1700" kern="1200" dirty="0" err="1"/>
            <a:t>Lucide</a:t>
          </a:r>
          <a:r>
            <a:rPr lang="en-IN" sz="1700" kern="1200" dirty="0"/>
            <a:t> React</a:t>
          </a:r>
        </a:p>
      </dsp:txBody>
      <dsp:txXfrm>
        <a:off x="8131420" y="2967205"/>
        <a:ext cx="2849171" cy="566400"/>
      </dsp:txXfrm>
    </dsp:sp>
    <dsp:sp modelId="{915E240E-3F82-417D-9C6F-8D1D27492A01}">
      <dsp:nvSpPr>
        <dsp:cNvPr id="0" name=""/>
        <dsp:cNvSpPr/>
      </dsp:nvSpPr>
      <dsp:spPr>
        <a:xfrm>
          <a:off x="8113799" y="3643787"/>
          <a:ext cx="2884413" cy="601642"/>
        </a:xfrm>
        <a:prstGeom prst="roundRect">
          <a:avLst>
            <a:gd name="adj" fmla="val 10000"/>
          </a:avLst>
        </a:prstGeom>
        <a:noFill/>
        <a:ln>
          <a:solidFill>
            <a:srgbClr val="0070C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IN" sz="1700" kern="1200"/>
            <a:t>Recharts</a:t>
          </a:r>
          <a:endParaRPr lang="en-IN" sz="1700" kern="1200" dirty="0"/>
        </a:p>
      </dsp:txBody>
      <dsp:txXfrm>
        <a:off x="8131420" y="3661408"/>
        <a:ext cx="2849171" cy="566400"/>
      </dsp:txXfrm>
    </dsp:sp>
    <dsp:sp modelId="{4A76872D-787C-4249-9CA4-A60A8C30A42B}">
      <dsp:nvSpPr>
        <dsp:cNvPr id="0" name=""/>
        <dsp:cNvSpPr/>
      </dsp:nvSpPr>
      <dsp:spPr>
        <a:xfrm>
          <a:off x="8113799" y="4337990"/>
          <a:ext cx="2884413" cy="601642"/>
        </a:xfrm>
        <a:prstGeom prst="roundRect">
          <a:avLst>
            <a:gd name="adj" fmla="val 10000"/>
          </a:avLst>
        </a:prstGeom>
        <a:noFill/>
        <a:ln>
          <a:solidFill>
            <a:srgbClr val="0070C0"/>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IN" sz="1700" kern="1200"/>
            <a:t>Desmos</a:t>
          </a:r>
          <a:endParaRPr lang="en-IN" sz="1700" kern="1200" dirty="0"/>
        </a:p>
      </dsp:txBody>
      <dsp:txXfrm>
        <a:off x="8131420" y="4355611"/>
        <a:ext cx="2849171" cy="56640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8T00:27:05.274"/>
    </inkml:context>
    <inkml:brush xml:id="br0">
      <inkml:brushProperty name="width" value="0.035" units="cm"/>
      <inkml:brushProperty name="height" value="0.035" units="cm"/>
      <inkml:brushProperty name="color" value="#DA0C07"/>
      <inkml:brushProperty name="inkEffects" value="lava"/>
      <inkml:brushProperty name="anchorX" value="0"/>
      <inkml:brushProperty name="anchorY" value="0"/>
      <inkml:brushProperty name="scaleFactor" value="0.5"/>
    </inkml:brush>
  </inkml:definitions>
  <inkml:trace contextRef="#ctx0" brushRef="#br0">1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02.360"/>
    </inkml:context>
    <inkml:brush xml:id="br0">
      <inkml:brushProperty name="width" value="0.1" units="cm"/>
      <inkml:brushProperty name="height" value="0.1" units="cm"/>
      <inkml:brushProperty name="color" value="#0B868D"/>
      <inkml:brushProperty name="inkEffects" value="ocean"/>
      <inkml:brushProperty name="anchorX" value="-106253.16406"/>
      <inkml:brushProperty name="anchorY" value="-102174.42969"/>
      <inkml:brushProperty name="scaleFactor" value="0.5"/>
    </inkml:brush>
  </inkml:definitions>
  <inkml:trace contextRef="#ctx0" brushRef="#br0">46 150 10720 0 0,'0'0'2190'0'0,"-1"6"-1451"0"0,0 4-863 0 0,-2 6 247 0 0,-1 6-123 0 0,1 3 0 0 0,-1 3 588 0 0,0 0-159 0 0,1 1 72 0 0,0-1 5 0 0,0-2-590 0 0,2 0 168 0 0,-1-1-84 0 0,2-2 0 0 0,-1-1 326 0 0,0-2-92 0 0,0-2 45 0 0,0-2 1 0 0,0-3-326 0 0,0-3 92 0 0,1-3-46 0 0,-1-1 0 0 0,1-3 112 0 0,0-1-22 0 0,0-1 12 0 0,0-2 2 0 0,-1-3-121 0 0,0-1 34 0 0,-1-4-17 0 0,2-6 0 0 0,-1-5 103 0 0,0-8-20 0 0,1-6 11 0 0,0-5 2 0 0,1-3-112 0 0,1-1 32 0 0,1 0-16 0 0,0 2 0 0 0,1 3 346 0 0,0 4-100 0 0,0 4 60 0 0,2 3-13 0 0,-1 4-341 0 0,2 3 97 0 0,0 3-49 0 0,0 3 0 0 0,-1 3-177 0 0,0 3 50 0 0,-2 2-34 0 0,-1 2 12 0 0,0 1 173 0 0,-2 2-50 0 0,1 1 26 0 0,1 1 0 0 0,0 0 94 0 0,1 2-18 0 0,2 2 20 0 0,0 3-11 0 0,3 3-98 0 0,1 4 27 0 0,1 3-14 0 0,1 2 0 0 0,1 2-74 0 0,-2 1 20 0 0,1 0-19 0 0,-1 1 21 0 0,0 0 59 0 0,0 0-17 0 0,0 1 10 0 0,0 0 0 0 0,1-1-541 0 0,1 1 154 0 0,0-1-86 0 0,-1 0 12 0 0,0-2 537 0 0,-1 0-153 0 0,-1-1 77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29.018"/>
    </inkml:context>
    <inkml:brush xml:id="br0">
      <inkml:brushProperty name="width" value="0.1" units="cm"/>
      <inkml:brushProperty name="height" value="0.1" units="cm"/>
    </inkml:brush>
  </inkml:definitions>
  <inkml:trace contextRef="#ctx0" brushRef="#br0">1 190 10448 0 0,'0'0'0'0'0,"10"2"1528"0"0,7-4-768 0 0,10-7 8 0 0,12-1-768 0 0,12-4 0 0 0,5 1 0 0 0,4-5 0 0 0,2 3 56 0 0,4-5 0 0 0,-2-1 0 0 0,-9 3 0 0 0,-1 1-56 0 0,0-1 0 0 0,-1 1 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29.235"/>
    </inkml:context>
    <inkml:brush xml:id="br0">
      <inkml:brushProperty name="width" value="0.1" units="cm"/>
      <inkml:brushProperty name="height" value="0.1" units="cm"/>
    </inkml:brush>
  </inkml:definitions>
  <inkml:trace contextRef="#ctx0" brushRef="#br0">1 0 11528 0 0,'0'1'81'0'0,"1"0"-1"0"0,0-1 1 0 0,0 1 0 0 0,-1 0 0 0 0,1 0 0 0 0,0-1 0 0 0,-1 1 0 0 0,1 0 0 0 0,-1 0-1 0 0,1 0 1 0 0,-1 0 0 0 0,0 0 0 0 0,1-1 0 0 0,-1 1 0 0 0,0 0 0 0 0,1 0 0 0 0,-1 0 0 0 0,0 0-1 0 0,0 0 1 0 0,0 2 0 0 0,0 25 1910 0 0,-1-15-1584 0 0,1 8-392 0 0,7 199 1371 0 0,-4-186-1141 0 0,1 0-1 0 0,3-1 1 0 0,0 0-1 0 0,19 48 0 0 0,50 91 668 0 0,6 16 8 0 0,-82-186-920 0 0,20 38-1323 0 0,-9-21 529 0 0,-10-16 211 0 0,5 2 467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29.792"/>
    </inkml:context>
    <inkml:brush xml:id="br0">
      <inkml:brushProperty name="width" value="0.1" units="cm"/>
      <inkml:brushProperty name="height" value="0.1" units="cm"/>
    </inkml:brush>
  </inkml:definitions>
  <inkml:trace contextRef="#ctx0" brushRef="#br0">38 1 11168 0 0,'0'0'1377'0'0,"2"7"-684"0"0,-1-1-607 0 0,1 1 1 0 0,-1 0-1 0 0,0 0 0 0 0,-1 0 0 0 0,0 0 0 0 0,0 0 0 0 0,-1 9 1 0 0,-10 53 19 0 0,-16 119 626 0 0,24-166-628 0 0,2 1 1 0 0,0-1-1 0 0,1 0 0 0 0,1 1 0 0 0,1-1 0 0 0,2 0 0 0 0,6 27 1 0 0,0-14 81 0 0,2-1 1 0 0,31 62 0 0 0,-35-82-131 0 0,0 0 0 0 0,1-1 0 0 0,0 0 0 0 0,1 0 0 0 0,1-1-1 0 0,0 0 1 0 0,1-1 0 0 0,0 0 0 0 0,14 9 0 0 0,-17-14-60 0 0,1-1 0 0 0,-1-1-1 0 0,1 1 1 0 0,0-1 0 0 0,0-1-1 0 0,0 0 1 0 0,1-1 0 0 0,-1 0-1 0 0,1 0 1 0 0,18 0-1 0 0,-3-2-7 0 0,1-1 0 0 0,-1-2 0 0 0,30-6 0 0 0,-45 6-145 0 0,1 0 0 0 0,-1 0-1 0 0,0-1 1 0 0,18-10 0 0 0,39-27-1307 0 0,-52 30 1145 0 0,22-12-967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29.978"/>
    </inkml:context>
    <inkml:brush xml:id="br0">
      <inkml:brushProperty name="width" value="0.1" units="cm"/>
      <inkml:brushProperty name="height" value="0.1" units="cm"/>
    </inkml:brush>
  </inkml:definitions>
  <inkml:trace contextRef="#ctx0" brushRef="#br0">1 157 9456 0 0,'0'0'656'0'0,"33"13"16"0"0,-12-18-8 0 0,12 1 8 0 0,14-2-672 0 0,13-4 0 0 0,2-5 0 0 0,6-3 0 0 0,2 1-216 0 0,0-3-8 0 0,0 1 8 0 0,-10 1 8 0 0,-6 5 208 0 0,-5 3 0 0 0,-6-4 0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30.198"/>
    </inkml:context>
    <inkml:brush xml:id="br0">
      <inkml:brushProperty name="width" value="0.1" units="cm"/>
      <inkml:brushProperty name="height" value="0.1" units="cm"/>
    </inkml:brush>
  </inkml:definitions>
  <inkml:trace contextRef="#ctx0" brushRef="#br0">0 206 10448 0 0,'0'0'3097'0'0,"8"0"-2232"0"0,17-4-676 0 0,1 0 0 0 0,29-10 0 0 0,22-4 451 0 0,-32 9-259 0 0,400-81-171 0 0,-225 34-1578 0 0,-184 48 1368 0 0,-7 5 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31.129"/>
    </inkml:context>
    <inkml:brush xml:id="br0">
      <inkml:brushProperty name="width" value="0.1" units="cm"/>
      <inkml:brushProperty name="height" value="0.1" units="cm"/>
    </inkml:brush>
  </inkml:definitions>
  <inkml:trace contextRef="#ctx0" brushRef="#br0">1 114 10448 0 0,'0'0'2153'0'0,"4"8"-1554"0"0,52 116 58 0 0,-22-39 205 0 0,55 161-31 0 0,-77-206-528 0 0,-5-17 74 0 0,-1 0 0 0 0,7 45-1 0 0,-7-37-341 0 0,-6-30 8 0 0,0 0-7 0 0,-10-33 2 0 0,0-40-17 0 0,1-138 0 0 0,12 164 287 0 0,12-59 0 0 0,-5 39-150 0 0,-9 58-159 0 0,11-59-96 0 0,-10 60 82 0 0,0 0 0 0 0,1-1 1 0 0,0 2-1 0 0,0-1 0 0 0,0 0 1 0 0,1 1-1 0 0,5-9 0 0 0,1 2-39 0 0,-6 7 53 0 0,0 0 0 0 0,1 1 0 0 0,-1 0 0 0 0,1 0 1 0 0,0 0-1 0 0,0 1 0 0 0,9-7 0 0 0,-6 6 13 0 0,2 0 62 0 0,16-8 1 0 0,-22 11-61 0 0,0 1-1 0 0,0 0 1 0 0,1 0-1 0 0,-1 0 1 0 0,0 1-1 0 0,0-1 1 0 0,8 1-1 0 0,-5 1 6 0 0,0 0-1 0 0,0 0 1 0 0,-1 0-1 0 0,1 1 1 0 0,0 0-1 0 0,-1 1 1 0 0,0-1-1 0 0,1 1 1 0 0,-1 1-1 0 0,-1-1 1 0 0,1 1-1 0 0,0 0 1 0 0,-1 0-1 0 0,0 1 1 0 0,7 6-1 0 0,3 6 56 0 0,0 1 0 0 0,-1 1 0 0 0,12 22 0 0 0,-12-16 41 0 0,-1 1 0 0 0,-1 0-1 0 0,12 35 1 0 0,17 85 408 0 0,-33-111-441 0 0,-2 1 1 0 0,-1 0 0 0 0,-1 65-1 0 0,-4-97-68 0 0,0 1 0 0 0,1-1 0 0 0,-1 0-1 0 0,1 1 1 0 0,0-1 0 0 0,2 5-1 0 0,-1 2 439 0 0,-3-10-141 0 0,0-8-170 0 0,-4-26-189 0 0,2 0-1 0 0,1 0 1 0 0,2-1 0 0 0,6-48-1 0 0,0 36-59 0 0,3 1 0 0 0,24-75 0 0 0,-26 100 6 0 0,2 0 1 0 0,0 1-1 0 0,15-24 1 0 0,40-49-140 0 0,-58 83 200 0 0,-1 2-94 0 0,1 0 1 0 0,0 1-1 0 0,9-9 1 0 0,-12 13 130 0 0,-1 0 1 0 0,0 0-1 0 0,1 0 1 0 0,-1 1-1 0 0,1-1 1 0 0,-1 1-1 0 0,1 0 1 0 0,0 0 0 0 0,-1 0-1 0 0,1 0 1 0 0,0 0-1 0 0,0 1 1 0 0,5-1-1 0 0,0 1 26 0 0,-1 1-1 0 0,0 0 0 0 0,0 0 1 0 0,0 1-1 0 0,0 0 1 0 0,0 0-1 0 0,0 1 0 0 0,-1 0 1 0 0,1 0-1 0 0,-1 1 1 0 0,0-1-1 0 0,1 2 1 0 0,-2-1-1 0 0,1 0 0 0 0,0 1 1 0 0,6 8-1 0 0,5 6-50 0 0,-1 0 0 0 0,-1 2 0 0 0,16 28 0 0 0,-16-24 12 0 0,-1 0-1 0 0,-1 1 1 0 0,-1 1 0 0 0,14 50-1 0 0,-12-31 455 0 0,23 51 0 0 0,-34-88-417 0 0,0 0 0 0 0,-1 0 1 0 0,2 11-1 0 0,-2-11-226 0 0,0 1 0 0 0,5 15-1 0 0,0 3-238 0 0,-4-13 322 0 0,-2 2-2269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31.861"/>
    </inkml:context>
    <inkml:brush xml:id="br0">
      <inkml:brushProperty name="width" value="0.1" units="cm"/>
      <inkml:brushProperty name="height" value="0.1" units="cm"/>
    </inkml:brush>
  </inkml:definitions>
  <inkml:trace contextRef="#ctx0" brushRef="#br0">0 0 11808 0 0,'0'0'2226'0'0,"4"10"-1602"0"0,4 14-520 0 0,12 48-1 0 0,7 79 346 0 0,50 229 980 0 0,-47-243-1192 0 0,-4-14 136 0 0,-17-89-290 0 0,20 50 0 0 0,-18-59-303 0 0,-10-19 2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32.595"/>
    </inkml:context>
    <inkml:brush xml:id="br0">
      <inkml:brushProperty name="width" value="0.1" units="cm"/>
      <inkml:brushProperty name="height" value="0.1" units="cm"/>
    </inkml:brush>
  </inkml:definitions>
  <inkml:trace contextRef="#ctx0" brushRef="#br0">620 209 7928 0 0,'0'0'1968'0'0,"-2"-6"-976"0"0,-7-13-484 0 0,-19-27 1 0 0,21 35-492 0 0,0 0 0 0 0,-1 1 0 0 0,-1 1 0 0 0,-15-15 0 0 0,14 16 136 0 0,-1 0 0 0 0,-1 0 0 0 0,1 1 0 0 0,-1 1 0 0 0,-1 0-1 0 0,1 1 1 0 0,-1 0 0 0 0,-17-4 0 0 0,14 5 20 0 0,0 1 0 0 0,-1 1-1 0 0,1 1 1 0 0,-1 0 0 0 0,0 1 0 0 0,-25 4 0 0 0,-134 30 1159 0 0,133-21-1277 0 0,38-11-40 0 0,1-1-1 0 0,0 1 1 0 0,-1 0 0 0 0,1 1 0 0 0,0-1-1 0 0,1 1 1 0 0,-5 3 0 0 0,7-5 102 0 0,0 0-2 0 0,0 0-112 0 0,1 0 1 0 0,0 0-1 0 0,-1 0 1 0 0,1 0-1 0 0,0 0 1 0 0,0 1-1 0 0,0-1 1 0 0,-1 0-1 0 0,1 0 1 0 0,0 0-1 0 0,0 0 1 0 0,1 0-1 0 0,-1 0 1 0 0,0 0-1 0 0,0 0 1 0 0,0 0-1 0 0,1 0 1 0 0,-1 0-1 0 0,0 0 1 0 0,1 0-1 0 0,-1 0 1 0 0,1 0-1 0 0,-1 0 1 0 0,1 0-1 0 0,0-1 1 0 0,-1 1-1 0 0,1 0 1 0 0,0 0-1 0 0,0 0 1 0 0,-1-1-1 0 0,3 2 1 0 0,0 1 12 0 0,14 18 7 0 0,0-2 0 0 0,1 0-1 0 0,2-1 1 0 0,24 18 0 0 0,-14-14 11 0 0,2-2-1 0 0,44 22 0 0 0,151 80 449 0 0,-205-107-474 0 0,1 2-1 0 0,24 25 1 0 0,-35-32-9 0 0,48 48-52 0 0,-39-36 26 0 0,-12-13 20 0 0,-2 0 0 0 0,1 0 0 0 0,-2 1-1 0 0,1-1 1 0 0,-1 1 0 0 0,-1 1 0 0 0,1-1-1 0 0,-2 1 1 0 0,0 0 0 0 0,4 14-1 0 0,-8-22 18 0 0,1 1-1 0 0,-1 0 0 0 0,0-1 0 0 0,0 1 0 0 0,-1 0 0 0 0,1-1 0 0 0,-1 1 1 0 0,0-1-1 0 0,0 1 0 0 0,0-1 0 0 0,0 1 0 0 0,0-1 0 0 0,-3 5 0 0 0,-3 5 69 0 0,-18 23 0 0 0,20-29-74 0 0,-4 4 10 0 0,-1 0-1 0 0,0-1 0 0 0,-1 0 0 0 0,0-1 0 0 0,0 0 0 0 0,-1-1 0 0 0,0 0 0 0 0,0 0 0 0 0,-1-2 0 0 0,0 1 0 0 0,0-2 0 0 0,-23 7 0 0 0,28-10-13 0 0,0 0-1 0 0,-1-1 1 0 0,1 0 0 0 0,-1 0-1 0 0,1-1 1 0 0,-1 0 0 0 0,1-1 0 0 0,-1 0-1 0 0,1 0 1 0 0,0-1 0 0 0,-1 0 0 0 0,1 0-1 0 0,0-1 1 0 0,-10-5 0 0 0,9 4-177 0 0,0-1 0 0 0,0-1 0 0 0,0 0 0 0 0,1 0 0 0 0,0-1 1 0 0,0 0-1 0 0,0 0 0 0 0,1-1 0 0 0,0 0 0 0 0,1 0 0 0 0,-7-11 0 0 0,9 12 105 0 0,1 0 0 0 0,0 0-1 0 0,0 0 1 0 0,0 0 0 0 0,1-1 0 0 0,0 1-1 0 0,0-1 1 0 0,1 0 0 0 0,-1-10 0 0 0,2-8 72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33.077"/>
    </inkml:context>
    <inkml:brush xml:id="br0">
      <inkml:brushProperty name="width" value="0.1" units="cm"/>
      <inkml:brushProperty name="height" value="0.1" units="cm"/>
    </inkml:brush>
  </inkml:definitions>
  <inkml:trace contextRef="#ctx0" brushRef="#br0">0 0 10544 0 0,'0'0'4374'0'0,"2"6"-3611"0"0,16 55 643 0 0,13 89-1276 0 0,-12-48-101 0 0,25 123 625 0 0,-35-159-696 0 0,0 97 1 0 0,-8-134-47 0 0,-1-4-38 0 0,0 1 0 0 0,-7 40 0 0 0,6-59 100 0 0,-1 1-354 0 0,1 1-1 0 0,-1 11 0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33.217"/>
    </inkml:context>
    <inkml:brush xml:id="br0">
      <inkml:brushProperty name="width" value="0.1" units="cm"/>
      <inkml:brushProperty name="height" value="0.1" units="cm"/>
    </inkml:brush>
  </inkml:definitions>
  <inkml:trace contextRef="#ctx0" brushRef="#br0">1 1 10904 0 0,'0'0'2358'0'0,"6"1"-1703"0"0,53 6 249 0 0,91-2-1 0 0,-75-4-202 0 0,152 0 121 0 0,-63 0-751 0 0,313-13 2037 0 0,-320 8-3871 0 0,-150 4 1763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02.612"/>
    </inkml:context>
    <inkml:brush xml:id="br0">
      <inkml:brushProperty name="width" value="0.1" units="cm"/>
      <inkml:brushProperty name="height" value="0.1" units="cm"/>
      <inkml:brushProperty name="color" value="#0B868D"/>
      <inkml:brushProperty name="inkEffects" value="ocean"/>
      <inkml:brushProperty name="anchorX" value="-107039.11719"/>
      <inkml:brushProperty name="anchorY" value="-102982.45313"/>
      <inkml:brushProperty name="scaleFactor" value="0.5"/>
    </inkml:brush>
  </inkml:definitions>
  <inkml:trace contextRef="#ctx0" brushRef="#br0">1 64 9552 0 0,'0'0'1257'0'0,"3"0"-834"0"0,4-2-494 0 0,5 0 142 0 0,3-2-71 0 0,3-1 0 0 0,3-1 0 0 0,1-2 9 0 0,2 0-2 0 0,-1 0 1 0 0,-1 1-10 0 0,-1 0 4 0 0,-2 1-2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33.732"/>
    </inkml:context>
    <inkml:brush xml:id="br0">
      <inkml:brushProperty name="width" value="0.1" units="cm"/>
      <inkml:brushProperty name="height" value="0.1" units="cm"/>
    </inkml:brush>
  </inkml:definitions>
  <inkml:trace contextRef="#ctx0" brushRef="#br0">254 295 11080 0 0,'0'0'4272'0'0,"-1"9"-3616"0"0,-19 118 961 0 0,-62 167-1495 0 0,27-161 159 0 0,38-96-155 0 0,1 0 1 0 0,-19 69-1 0 0,32-90-110 0 0,2-11 16 0 0,0 1 1 0 0,0-1-1 0 0,0 0 0 0 0,-1 1 0 0 0,0-1 1 0 0,-3 6-1 0 0,4-10 456 0 0,0 0-283 0 0,1-1-204 0 0,-1 0 0 0 0,1 1 0 0 0,0-1 1 0 0,0 0-1 0 0,0 0 0 0 0,0 0 0 0 0,-1 0 0 0 0,1 0 0 0 0,0 0 0 0 0,0 1 1 0 0,-1-1-1 0 0,1 0 0 0 0,0 0 0 0 0,0 0 0 0 0,-1 0 0 0 0,1 0 0 0 0,0 0 1 0 0,0 0-1 0 0,0 0 0 0 0,-1 0 0 0 0,1 0 0 0 0,0 0 0 0 0,0 0 0 0 0,-1 0 0 0 0,1 0 1 0 0,0 0-1 0 0,0 0 0 0 0,-1-1 0 0 0,1 1 0 0 0,0 0 0 0 0,0 0 0 0 0,0 0 1 0 0,-1 0-1 0 0,1 0 0 0 0,0 0 0 0 0,0-1 0 0 0,0 1 0 0 0,0 0 0 0 0,-1 0 1 0 0,1 0-1 0 0,0-1 0 0 0,0 1 0 0 0,0 0 0 0 0,0 0 0 0 0,0 0 0 0 0,0-1 1 0 0,-1 1-1 0 0,1 0 0 0 0,0 0 0 0 0,0-1 0 0 0,0 1 0 0 0,0 0 0 0 0,0 0 0 0 0,0-1 1 0 0,0 1-1 0 0,0 0 0 0 0,0 0 0 0 0,0 0 0 0 0,0-1 0 0 0,0 1 0 0 0,0 0 1 0 0,0 0-1 0 0,1-1 0 0 0,-1 1 0 0 0,0 0 0 0 0,0 0 0 0 0,0-1 0 0 0,11-20 402 0 0,96-241 30 0 0,1 20-250 0 0,-42 95-44 0 0,-24 51-39 0 0,67-141-106 0 0,-103 225 0 0 0,2-5-8 0 0,1 1 0 0 0,12-16 0 0 0,-15 26 45 0 0,-4 5 124 0 0,-2 0-148 0 0,0 1 1 0 0,0 0 0 0 0,0 0 0 0 0,0 0 0 0 0,0 0-1 0 0,0 0 1 0 0,0 0 0 0 0,0 0 0 0 0,0 0-1 0 0,0 0 1 0 0,0 0 0 0 0,0 0 0 0 0,0-1-1 0 0,0 1 1 0 0,0 0 0 0 0,0 0 0 0 0,0 0-1 0 0,0 0 1 0 0,0 0 0 0 0,0 0 0 0 0,0 0 0 0 0,0 0-1 0 0,0 0 1 0 0,1 0 0 0 0,-1 0 0 0 0,0 0-1 0 0,0 0 1 0 0,0 0 0 0 0,0 0 0 0 0,0 0-1 0 0,0 0 1 0 0,0 0 0 0 0,0 0 0 0 0,0 0-1 0 0,0 0 1 0 0,0 0 0 0 0,1 0 0 0 0,-1 0 0 0 0,0 0-1 0 0,0 0 1 0 0,0 0 0 0 0,0 0 0 0 0,0 0-1 0 0,0 0 1 0 0,0 0 0 0 0,0 0 0 0 0,0 0-1 0 0,0 0 1 0 0,0 0 0 0 0,1 0 0 0 0,-1 0 0 0 0,0 0-1 0 0,0 0 1 0 0,0 0 0 0 0,0 0 0 0 0,0 0-1 0 0,0 0 1 0 0,0 0 0 0 0,0 0 0 0 0,0 1-1 0 0,0-1 1 0 0,0 0 0 0 0,0 0 0 0 0,0 0-1 0 0,0 0 1 0 0,0 0 0 0 0,0 0 0 0 0,6 7 1 0 0,-1 0 0 0 0,0 0 0 0 0,0 1 1 0 0,5 12-1 0 0,-1-3 7 0 0,13 26-34 0 0,-2 1 0 0 0,19 60-1 0 0,18 97-109 0 0,11 32 39 0 0,-21-108-2725 0 0,-36-86 1884 0 0,-9-28 930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33.934"/>
    </inkml:context>
    <inkml:brush xml:id="br0">
      <inkml:brushProperty name="width" value="0.1" units="cm"/>
      <inkml:brushProperty name="height" value="0.1" units="cm"/>
    </inkml:brush>
  </inkml:definitions>
  <inkml:trace contextRef="#ctx0" brushRef="#br0">1 0 10720 0 0,'0'0'3649'0'0,"6"2"-3196"0"0,155 25 450 0 0,-149-26-892 0 0,17 2-806 0 0,0-2 0 0 0,55-4 1 0 0,-28-1-398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34.549"/>
    </inkml:context>
    <inkml:brush xml:id="br0">
      <inkml:brushProperty name="width" value="0.1" units="cm"/>
      <inkml:brushProperty name="height" value="0.1" units="cm"/>
    </inkml:brush>
  </inkml:definitions>
  <inkml:trace contextRef="#ctx0" brushRef="#br0">96 261 10632 0 0,'0'0'2992'0'0,"0"8"-2159"0"0,-13 155 95 0 0,12-144-835 0 0,-4 87 1007 0 0,8 117 1 0 0,11 50 67 0 0,-14-264-1073 0 0,-1 1-1 0 0,-4 16 0 0 0,1-3 111 0 0,4-12 257 0 0,0-11-462 0 0,0 0 1 0 0,0 0 0 0 0,0 0-1 0 0,-1 0 1 0 0,1 0 0 0 0,0 0-1 0 0,0 0 1 0 0,0 0-1 0 0,0 0 1 0 0,0 0 0 0 0,0 0-1 0 0,0 0 1 0 0,0 0 0 0 0,0 0-1 0 0,0 0 1 0 0,-1-1-1 0 0,1 1 1 0 0,0 0 0 0 0,0 0-1 0 0,0 0 1 0 0,0 0 0 0 0,0 0-1 0 0,0 0 1 0 0,0 0 0 0 0,0 0-1 0 0,-1 0 1 0 0,1 0-1 0 0,0 1 1 0 0,0-1 0 0 0,0 0-1 0 0,0 0 1 0 0,0 0 0 0 0,0 0-1 0 0,0 0 1 0 0,0 0 0 0 0,0 0-1 0 0,0 0 1 0 0,-1 0-1 0 0,1 0 1 0 0,0 0 0 0 0,0 0-1 0 0,0 0 1 0 0,0 0 0 0 0,0 0-1 0 0,0 0 1 0 0,0 1-1 0 0,0-1 1 0 0,0 0 0 0 0,0 0-1 0 0,0 0 1 0 0,0 0 0 0 0,0 0-1 0 0,0 0 1 0 0,0 0 0 0 0,0 0-1 0 0,0 1 1 0 0,0-1-1 0 0,0 0 1 0 0,0 0 0 0 0,0 0-1 0 0,0 0 1 0 0,0 0 0 0 0,0 0-1 0 0,0 0 1 0 0,0 0-1 0 0,0 0 1 0 0,0 1 0 0 0,0-1-1 0 0,0 0 1 0 0,-4-5-20 0 0,-5-9-11 0 0,1-1 1 0 0,1 1-1 0 0,1-2 0 0 0,0 1 0 0 0,1-1 0 0 0,-3-16 1 0 0,-13-98-154 0 0,17 79 257 0 0,2 0 0 0 0,3-1 0 0 0,13-97 0 0 0,3 58 74 0 0,35-114 0 0 0,-40 167-59 0 0,25-54 0 0 0,-32 83-50 0 0,-1 0 0 0 0,1 0 1 0 0,1 0-1 0 0,-1 1 0 0 0,1 0 1 0 0,1 0-1 0 0,0 1 0 0 0,0 0 1 0 0,0 0-1 0 0,1 0 0 0 0,0 1 1 0 0,0 0-1 0 0,12-6 0 0 0,-5 5-25 0 0,-6 2 30 0 0,0 1-1 0 0,1 0 0 0 0,-1 0 1 0 0,1 1-1 0 0,0 0 0 0 0,19-2 1 0 0,-5 4 64 0 0,-1 1 0 0 0,26 4 0 0 0,-37-2-112 0 0,0 0 1 0 0,-1 1 0 0 0,1 1 0 0 0,0-1 0 0 0,19 11 0 0 0,-10-3-52 0 0,31 22 0 0 0,-43-27 41 0 0,-1 1 0 0 0,0 0 0 0 0,-1 0 1 0 0,1 1-1 0 0,-2 0 0 0 0,8 10 0 0 0,-2 1 8 0 0,-2 0 0 0 0,15 36 0 0 0,-23-48-13 0 0,0 0 0 0 0,0 0 1 0 0,-1 0-1 0 0,0 0 0 0 0,0 0 0 0 0,-1 0 1 0 0,0 0-1 0 0,0 0 0 0 0,-1 1 0 0 0,0-1 1 0 0,-3 11-1 0 0,1-5-14 0 0,-2 0 0 0 0,1 0 1 0 0,-2-1-1 0 0,0 0 0 0 0,-8 14 0 0 0,5-12-48 0 0,-1 0 0 0 0,0-1 0 0 0,-1 0 0 0 0,-18 17-1 0 0,20-22 1 0 0,-1-1 0 0 0,0 0-1 0 0,0 0 1 0 0,-1-1-1 0 0,0 0 1 0 0,-21 8-1 0 0,14-8 14 0 0,-1-1 0 0 0,0 0 0 0 0,0-1 0 0 0,0-2 0 0 0,-1 0 0 0 0,1 0 0 0 0,-1-2 0 0 0,1-1 0 0 0,-1 0 0 0 0,1-1 0 0 0,0-2 0 0 0,0 0 0 0 0,0 0 0 0 0,0-2 0 0 0,-29-12 0 0 0,43 15 70 0 0,0 0-1 0 0,1 0 0 0 0,-1 0 1 0 0,0 0-1 0 0,1-1 0 0 0,0 0 1 0 0,-8-8-1 0 0,-1 2 476 0 0,12 10-211 0 0,0-1-41 0 0,-3-2-156 0 0,2 3 51 0 0,5 0 24 0 0,21 7-62 0 0,-5-2-11 0 0,-1 0 1 0 0,23 11-1 0 0,172 99-79 0 0,-45-14-135 0 0,-78-48-50 0 0,-1-2-203 0 0,65 42-208 0 0,-117-68 604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36.069"/>
    </inkml:context>
    <inkml:brush xml:id="br0">
      <inkml:brushProperty name="width" value="0.1" units="cm"/>
      <inkml:brushProperty name="height" value="0.1" units="cm"/>
    </inkml:brush>
  </inkml:definitions>
  <inkml:trace contextRef="#ctx0" brushRef="#br0">0 806 13696 0 0,'7'-2'505'0'0,"0"-1"-399"0"0,11-4 341 0 0,1 1 0 0 0,20-4 1 0 0,64-2-344 0 0,-46 6-121 0 0,413-18 1688 0 0,-369 24-1471 0 0,102-4 559 0 0,-8-7-452 0 0,-181 8-360 0 0,-11 2 27 0 0,0 0-1 0 0,1 0 1 0 0,-1 0 0 0 0,0 1 0 0 0,1-1 0 0 0,-1 1 0 0 0,1 0 0 0 0,5 0 534 0 0,-8 0-220 0 0,3 0-69 0 0,-3 0-276 0 0,-8 15 223 0 0,-21 81-298 0 0,9-30-8 0 0,-114 401 316 0 0,91-206 277 0 0,30-167-488 0 0,3 18-384 0 0,7-72 333 0 0,-2-1 0 0 0,-8 39-1 0 0,11-74 164 0 0,0 18 669 0 0,-6-49-773 0 0,2-26 4 0 0,1-64 1 0 0,3 30 11 0 0,-1 32-50 0 0,-23-268-1067 0 0,7 217 968 0 0,-44-147 1 0 0,44 200 110 0 0,-1 1 0 0 0,-3 0 1 0 0,-2 1-1 0 0,-47-72 0 0 0,-92-138-213 0 0,26-4 455 0 0,97 172 644 0 0,35 83-743 0 0,4 7-30 0 0,1 1 1 0 0,-1 0-1 0 0,-1 0 1 0 0,1 0-1 0 0,0 0 1 0 0,-1 0-1 0 0,-3-4 602 0 0,4 1 67 0 0,124 194-213 0 0,-64-111-458 0 0,118 149 290 0 0,-60-83-334 0 0,-8-7-239 0 0,-10-11-56 0 0,35 45 237 0 0,79 89-1146 0 0,-199-245 1177 0 0,45 47 108 0 0,88 72-1 0 0,-109-100 48 0 0,4 2-44 0 0,-34-25-529 0 0,-2-2 41 0 0,-1-3 394 0 0,-6-3-98 0 0,2-1 169 0 0,8 3 507 0 0,-25-10-437 0 0,-9-9-113 0 0,-2 1 1 0 0,-29-11-1 0 0,30 14 71 0 0,0-2 1 0 0,-36-20-1 0 0,3-7-59 0 0,-57-48 1 0 0,-140-109 168 0 0,187 148-154 0 0,-63-37 148 0 0,-8 7-112 0 0,-133-66-22 0 0,66 60-173 0 0,160 70-266 0 0,40 13 361 0 0,0 1-4 0 0,1 0-83 0 0,5 0-343 0 0,-12 0-1092 0 0,4 0 1523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39.222"/>
    </inkml:context>
    <inkml:brush xml:id="br0">
      <inkml:brushProperty name="width" value="0.1" units="cm"/>
      <inkml:brushProperty name="height" value="0.1" units="cm"/>
    </inkml:brush>
  </inkml:definitions>
  <inkml:trace contextRef="#ctx0" brushRef="#br0">3494 15 8464 0 0,'0'0'2376'0'0,"-10"-1"-1716"0"0,4 0-614 0 0,-156-12 136 0 0,-104 21 2034 0 0,-104 10-2027 0 0,58-4-42 0 0,-89 34-332 0 0,400-48 184 0 0,-219 29-148 0 0,111-16 116 0 0,-724 76 633 0 0,774-84-568 0 0,-110 6 224 0 0,74-3-5 0 0,60-4-214 0 0,2-3 99 0 0,32-1 257 0 0,-2 0-302 0 0,3 0-87 0 0,0 0 1 0 0,0 0-1 0 0,-1 0 0 0 0,1 0 1 0 0,0 0-1 0 0,0 0 0 0 0,0 0 1 0 0,-1 0-1 0 0,1 0 0 0 0,0 0 1 0 0,0 0-1 0 0,-1 0 0 0 0,1 1 1 0 0,0-1-1 0 0,0 0 0 0 0,0 0 1 0 0,-1 0-1 0 0,1 0 1 0 0,0 0-1 0 0,0 0 0 0 0,0 0 1 0 0,0 1-1 0 0,-1-1 0 0 0,1 0 1 0 0,0 0-1 0 0,0 0 0 0 0,0 0 1 0 0,0 1-1 0 0,0-1 0 0 0,-4 17 13 0 0,2 0-1 0 0,0 0 0 0 0,1 0 1 0 0,2 18-1 0 0,-2 24 41 0 0,1 241-1 0 0,6-96-17 0 0,-6 66 9 0 0,-6-150 1 0 0,-2 70-17 0 0,8-164-8 0 0,0-7 5 0 0,1 19-1 0 0,3-21-18 0 0,0-2-65 0 0,-4-14-200 0 0,-5 4-219 0 0,-10-17 609 0 0,-1-1-97 0 0,-32-34-42 0 0,8 9 124 0 0,-58-71 0 0 0,76 81-109 0 0,8 12-11 0 0,-17-29 0 0 0,12 13 35 0 0,-7-12 139 0 0,-22-53 1 0 0,46 94-179 0 0,2 3 5 0 0,0-1 1 0 0,-1 1-1 0 0,1-1 0 0 0,0 1 0 0 0,0-1 0 0 0,-1 1 0 0 0,1-1 0 0 0,0 0 1 0 0,0 1-1 0 0,0-1 0 0 0,0 1 0 0 0,0-1 0 0 0,-1 0 0 0 0,1 1 1 0 0,0-1-1 0 0,1 1 0 0 0,-1-1 0 0 0,0-1 0 0 0,0 1 204 0 0,-1 0-93 0 0,-3-3-18 0 0,3 0-70 0 0,1 3 66 0 0,-1 1-63 0 0,1 0-27 0 0,0 0 0 0 0,-1 0 0 0 0,1 0 1 0 0,0 0-1 0 0,0 0 0 0 0,0 0 0 0 0,0 0 0 0 0,0 0 0 0 0,0 0 0 0 0,0 0 0 0 0,0 0 0 0 0,0 0 0 0 0,0 0 1 0 0,-1 0-1 0 0,1 0 0 0 0,0 0 0 0 0,0 0 0 0 0,0 1 0 0 0,0-1 0 0 0,0 0 0 0 0,0 0 0 0 0,0 0 0 0 0,0 0 1 0 0,0 0-1 0 0,0 0 0 0 0,0 0 0 0 0,0 0 0 0 0,0 0 0 0 0,0 1 0 0 0,0-1 0 0 0,0 0 0 0 0,0 0 0 0 0,0 0 1 0 0,0 0-1 0 0,0 0 0 0 0,0 0 0 0 0,0 0 0 0 0,0 0 0 0 0,0 0 0 0 0,0 1 0 0 0,0-1 0 0 0,0 0 0 0 0,0 0 1 0 0,0 0-1 0 0,0 0 0 0 0,0 0 0 0 0,1 0 0 0 0,-1 0 0 0 0,0 0 0 0 0,0 0 0 0 0,0 0 0 0 0,0 0 0 0 0,0 1 1 0 0,0-1-1 0 0,0 0 0 0 0,0 0 0 0 0,0 0 0 0 0,5 6-2 0 0,-4-5 2 0 0,10 14-4 0 0,0 0 0 0 0,14 30 0 0 0,-9-15 1 0 0,27 45 1 0 0,37 65 19 0 0,-65-115 76 0 0,19 25 0 0 0,-18-28-5 0 0,19 34-1 0 0,-23-33-119 0 0,20 28 0 0 0,-26-37-20 0 0,-1-8 48 0 0,-1-2 46 0 0,-1-2 264 0 0,3 1 297 0 0,1-6-562 0 0,12-24-10 0 0,21-22 316 0 0,41-66 1 0 0,-63 88-615 0 0,14-23-272 0 0,-18 27 539 0 0,9-3 0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42.185"/>
    </inkml:context>
    <inkml:brush xml:id="br0">
      <inkml:brushProperty name="width" value="0.1" units="cm"/>
      <inkml:brushProperty name="height" value="0.1" units="cm"/>
    </inkml:brush>
  </inkml:definitions>
  <inkml:trace contextRef="#ctx0" brushRef="#br0">0 25 6664 0 0,'0'0'1342'0'0,"6"3"-967"0"0,20 8-300 0 0,-25-11-27 0 0,0 0 1 0 0,1 0-1 0 0,-1 0 1 0 0,0 0-1 0 0,0 0 0 0 0,1 0 1 0 0,-1 0-1 0 0,0-1 1 0 0,0 1-1 0 0,1 0 1 0 0,-1-1-1 0 0,0 1 1 0 0,0-1-1 0 0,0 1 0 0 0,0-1 1 0 0,0 1-1 0 0,0-1 1 0 0,0 0-1 0 0,0 1 1 0 0,0-1-1 0 0,0 0 1 0 0,2-2-1 0 0,5-3 480 0 0,4 1-383 0 0,0 1-1 0 0,1 1 0 0 0,15-3 1 0 0,-24 5-104 0 0,0 1 0 0 0,0 0 0 0 0,0 1 0 0 0,0-1 0 0 0,0 1 0 0 0,0 0 0 0 0,0 0 0 0 0,0 0 0 0 0,0 0 0 0 0,-1 1 0 0 0,1-1 0 0 0,0 1 0 0 0,-1 0 0 0 0,1 0 0 0 0,-1 1 0 0 0,0-1 0 0 0,0 0 0 0 0,0 1 0 0 0,4 4 0 0 0,-6-5-26 0 0,0 0 1 0 0,0-1 0 0 0,0 1-1 0 0,-1 0 1 0 0,1-1 0 0 0,0 1-1 0 0,-1 0 1 0 0,0 0 0 0 0,1 0-1 0 0,-1 0 1 0 0,0-1 0 0 0,0 1 0 0 0,0 0-1 0 0,0 0 1 0 0,0 0 0 0 0,0 0-1 0 0,-1-1 1 0 0,1 1 0 0 0,0 0-1 0 0,-1 0 1 0 0,0 0 0 0 0,1-1-1 0 0,-3 4 1 0 0,-1 2 6 0 0,0 0 0 0 0,0-1 0 0 0,-11 13 0 0 0,13-17-22 0 0,0 0 1 0 0,0 0-1 0 0,-1 1 1 0 0,1-2-1 0 0,0 1 1 0 0,-1 0-1 0 0,1 0 1 0 0,-1-1-1 0 0,0 0 1 0 0,1 1-1 0 0,-1-1 1 0 0,0 0-1 0 0,0 0 1 0 0,0 0-1 0 0,-4 0 1 0 0,6-1-33 0 0,0-1 1 0 0,-6-5 10 0 0,5 5 16 0 0,0 0 0 0 0,1-1-1 0 0,-1 1 1 0 0,0 0 0 0 0,0-1 0 0 0,1 0 0 0 0,-1 1 0 0 0,1-1 0 0 0,-1 0 0 0 0,1 0 0 0 0,0 0 0 0 0,-1 0 0 0 0,1 0 0 0 0,0 0 0 0 0,1 0 0 0 0,-1 0 0 0 0,0 0 0 0 0,0-3 0 0 0,1 4 4 0 0,0 0 1 0 0,0 0 0 0 0,0 0 0 0 0,0 0 0 0 0,0 1-1 0 0,0-1 1 0 0,0 0 0 0 0,0 0 0 0 0,0 0 0 0 0,1 0-1 0 0,-1 0 1 0 0,0 0 0 0 0,1 1 0 0 0,-1-1 0 0 0,1 0-1 0 0,-1 0 1 0 0,1 0 0 0 0,-1 1 0 0 0,2-2 0 0 0,2-5 2 0 0,1-4 15 0 0,0 1 0 0 0,11-18 0 0 0,-14 26-15 0 0,0 0-2 0 0,8-5 1 0 0,4-4-560 0 0,-8 7 411 0 0,0 3 112 0 0,-5 2 24 0 0,-1 0-1 0 0,0 1 1 0 0,0-1-1 0 0,1 0 1 0 0,-1 1-1 0 0,0-1 1 0 0,0 0-1 0 0,0 1 1 0 0,-1-1-1 0 0,1 2 1 0 0,-2 4-12 0 0,1 0 0 0 0,-1 0 0 0 0,-1 0 1 0 0,1-1-1 0 0,-5 9 0 0 0,5-14-11 0 0,-3 2 29 0 0,0 0-62 0 0,4-3-271 0 0,-5-3-461 0 0,5 2 776 0 0,0-1 0 0 0,1 1 0 0 0,-1 0 1 0 0,1 0-1 0 0,-1-1 0 0 0,1 1 0 0 0,-1 0 0 0 0,1-1 0 0 0,0 1 1 0 0,0 0-1 0 0,0-1 0 0 0,0 1 0 0 0,0-1 0 0 0,0 1 0 0 0,0-2 0 0 0,0-2 13 0 0,0-5 11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42.625"/>
    </inkml:context>
    <inkml:brush xml:id="br0">
      <inkml:brushProperty name="width" value="0.1" units="cm"/>
      <inkml:brushProperty name="height" value="0.1" units="cm"/>
    </inkml:brush>
  </inkml:definitions>
  <inkml:trace contextRef="#ctx0" brushRef="#br0">1 0 9456 0 0,'0'0'1318'0'0,"2"7"-950"0"0,4 40-70 0 0,2 57 0 0 0,-7-92-222 0 0,0 11 20 0 0,1 17 157 0 0,9 53 0 0 0,35 104 464 0 0,-31-145-378 0 0,-7-28-151 0 0,6 36 0 0 0,0 8-2558 0 0,-12-61 2268 0 0,2 1 102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42.773"/>
    </inkml:context>
    <inkml:brush xml:id="br0">
      <inkml:brushProperty name="width" value="0.1" units="cm"/>
      <inkml:brushProperty name="height" value="0.1" units="cm"/>
    </inkml:brush>
  </inkml:definitions>
  <inkml:trace contextRef="#ctx0" brushRef="#br0">3 50 7384 0 0,'0'0'552'0'0,"-2"6"552"0"0,14-6-544 0 0,5 0-560 0 0,3-2 0 0 0,11-2 0 0 0,4-1 0 0 0,13 1 472 0 0,5-2 16 0 0,-3 0-16 0 0,1-2 8 0 0,-1 2-480 0 0,-3-3 0 0 0,-3 3 0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43.215"/>
    </inkml:context>
    <inkml:brush xml:id="br0">
      <inkml:brushProperty name="width" value="0.1" units="cm"/>
      <inkml:brushProperty name="height" value="0.1" units="cm"/>
    </inkml:brush>
  </inkml:definitions>
  <inkml:trace contextRef="#ctx0" brushRef="#br0">5 1 10264 0 0,'-1'1'1557'0'0,"1"0"-1470"0"0,-1 1 0 0 0,1-1 0 0 0,-1 1 1 0 0,1 0-1 0 0,-1-1 0 0 0,1 1 0 0 0,0 0 0 0 0,0-1 0 0 0,0 1 0 0 0,0 0 1 0 0,0 0-1 0 0,0-1 0 0 0,0 1 0 0 0,1 0 0 0 0,0 2 0 0 0,1 7 74 0 0,45 238 1069 0 0,-27-176-487 0 0,-7-29-348 0 0,19 50-297 0 0,-18-58 45 0 0,10 45 0 0 0,-19-56 25 0 0,1-1-1 0 0,1-1 1 0 0,1 1 0 0 0,12 23 0 0 0,-13-32-1191 0 0,3 7-783 0 0,-6-17 1684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43.952"/>
    </inkml:context>
    <inkml:brush xml:id="br0">
      <inkml:brushProperty name="width" value="0.1" units="cm"/>
      <inkml:brushProperty name="height" value="0.1" units="cm"/>
    </inkml:brush>
  </inkml:definitions>
  <inkml:trace contextRef="#ctx0" brushRef="#br0">246 62 7832 0 0,'0'0'2880'0'0,"-7"0"-1972"0"0,-9 0-488 0 0,1 2 0 0 0,-1-1 0 0 0,0 2 0 0 0,1 0 1 0 0,-19 7-1 0 0,22-4-361 0 0,-1 0 0 0 0,1 1 0 0 0,1 0 1 0 0,-1 1-1 0 0,1 1 0 0 0,1-1 0 0 0,-18 20 0 0 0,26-26 12 0 0,0 0-1 0 0,1 1 1 0 0,-1-1-1 0 0,1 0 1 0 0,-1 0-1 0 0,1 1 1 0 0,0-1 0 0 0,0 1-1 0 0,0-1 1 0 0,0 1-1 0 0,0-1 1 0 0,1 1-1 0 0,-1-1 1 0 0,1 1-1 0 0,0 0 1 0 0,0 4-1 0 0,0-5-54 0 0,0 1-1 0 0,0-1 1 0 0,1 0-1 0 0,-1 0 1 0 0,1 0 0 0 0,-1 1-1 0 0,1-1 1 0 0,0 0-1 0 0,0 0 1 0 0,0 0-1 0 0,0 0 1 0 0,0 0-1 0 0,1-1 1 0 0,-1 1-1 0 0,0 0 1 0 0,1 0-1 0 0,0-1 1 0 0,-1 1-1 0 0,1-1 1 0 0,3 3 0 0 0,2 0-15 0 0,1 0 0 0 0,0-1 1 0 0,0 0-1 0 0,0 0 0 0 0,0 0 1 0 0,1-1-1 0 0,-1 0 1 0 0,13 0-1 0 0,6 0-44 0 0,35-3-1 0 0,-61 1 43 0 0,5-1-5 0 0,0 1 0 0 0,0-1 0 0 0,0 0 0 0 0,0-1 0 0 0,0 0 0 0 0,0 1 1 0 0,-1-2-1 0 0,1 1 0 0 0,-1-1 0 0 0,9-5 0 0 0,-11 6-49 0 0,0 0-1 0 0,0-1 1 0 0,0 1-1 0 0,-1-1 1 0 0,1 1-1 0 0,-1-1 1 0 0,0 0-1 0 0,0 0 1 0 0,0 0-1 0 0,0 0 1 0 0,0 0-1 0 0,0 0 0 0 0,-1-1 1 0 0,0 1-1 0 0,1 0 1 0 0,-1-1-1 0 0,-1 1 1 0 0,1-1-1 0 0,0-3 1 0 0,-1-2 76 0 0,1-1 1 0 0,-2 1-1 0 0,1 0 0 0 0,-1 0 1 0 0,-1-1-1 0 0,0 1 0 0 0,0 0 1 0 0,-1 0-1 0 0,-7-16 0 0 0,6 15 84 0 0,1 4-84 0 0,1 1-1 0 0,-1-1 1 0 0,0 1 0 0 0,0 0-1 0 0,0 0 1 0 0,-1 0 0 0 0,1 0-1 0 0,-9-6 1 0 0,9 8 82 0 0,2 2-75 0 0,1 1-1 0 0,-1 0 1 0 0,1-1 0 0 0,-1 1-1 0 0,1-1 1 0 0,-1 1-1 0 0,1-1 1 0 0,-1 1-1 0 0,1-1 1 0 0,0 1-1 0 0,-1-1 1 0 0,1 1 0 0 0,0-1-1 0 0,-1 0 1 0 0,1 1-1 0 0,0-2 1 0 0,-3-2-1 0 0,-3 3-10 0 0,5 1 180 0 0,15 26 20 0 0,-8-9-211 0 0,1 0-1 0 0,0 0 0 0 0,1 0 0 0 0,14 19 0 0 0,-2-7 15 0 0,47 63 46 0 0,-53-77-66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03.348"/>
    </inkml:context>
    <inkml:brush xml:id="br0">
      <inkml:brushProperty name="width" value="0.1" units="cm"/>
      <inkml:brushProperty name="height" value="0.1" units="cm"/>
      <inkml:brushProperty name="color" value="#0B868D"/>
      <inkml:brushProperty name="inkEffects" value="ocean"/>
      <inkml:brushProperty name="anchorX" value="-107769.78906"/>
      <inkml:brushProperty name="anchorY" value="-103422.64063"/>
      <inkml:brushProperty name="scaleFactor" value="0.5"/>
    </inkml:brush>
  </inkml:definitions>
  <inkml:trace contextRef="#ctx0" brushRef="#br0">1 109 11168 0 0,'0'0'6345'0'0,"0"3"-5779"0"0,1 2-660 0 0,1 1 188 0 0,1 2-94 0 0,0 4 0 0 0,2 4 551 0 0,1 4-167 0 0,1 4 81 0 0,1 2 18 0 0,-1 1-566 0 0,0 0 163 0 0,-1-2-80 0 0,-1-1 0 0 0,0-2-37 0 0,-1-2 20 0 0,0-1-9 0 0,-1-3 2 0 0,0-1 28 0 0,-1-3-8 0 0,0-3 4 0 0,-1-1 0 0 0,-1-3 103 0 0,0-2-20 0 0,0-2 11 0 0,0 0 2 0 0,0 0-112 0 0,0-1 32 0 0,0-1-16 0 0,0-2 0 0 0,-1-2-242 0 0,0-5 68 0 0,0-3-43 0 0,0-6 12 0 0,1-5 238 0 0,0-6-68 0 0,1-2 35 0 0,2-2 0 0 0,0 0-214 0 0,1 2 70 0 0,1 1-34 0 0,1 3 2 0 0,0 3 206 0 0,-1 2-60 0 0,1 3 30 0 0,0 3 0 0 0,-1 3-65 0 0,1 3 18 0 0,-2 3-9 0 0,1 3 10 0 0,-2 1 52 0 0,0 2-14 0 0,-2 0 8 0 0,1 1 0 0 0,-1 0 84 0 0,1-1-14 0 0,0 1-1 0 0,2 1 14 0 0,1 1-98 0 0,1 2 28 0 0,3 3-13 0 0,0 2 0 0 0,2 3 271 0 0,1 3-68 0 0,0 3 35 0 0,0 2 12 0 0,-1 2-293 0 0,-1 2 84 0 0,-1 1-41 0 0,0 1 0 0 0,-1 0-224 0 0,1 0 74 0 0,0 0-36 0 0,0-1 12 0 0,0-2 202 0 0,1 0-58 0 0,-2-3 30 0 0,0-2 0 0 0,-1-2-224 0 0,-2-2 64 0 0,-1-3-32 0 0,-2-2-9 0 0,0-2 236 0 0,-2-3-69 0 0,0-1 34 0 0,0-1 0 0 0,0-2-196 0 0,0-2 56 0 0,0-1-28 0 0,1-5 0 0 0,1-5 196 0 0,-1-6-56 0 0,2-6 28 0 0,1-5 0 0 0,2-3-130 0 0,2-1 36 0 0,0-1-18 0 0,2 1 0 0 0,1 2 131 0 0,0 3-38 0 0,0 2 19 0 0,-1 3 0 0 0,0 5 290 0 0,-2 3-74 0 0,0 4 29 0 0,-2 3 14 0 0,-2 3-303 0 0,-1 2 86 0 0,0 2-42 0 0,-2 2 0 0 0,0 0 0 0 0,0 1 0 0 0,0 1 0 0 0,0-1 10 0 0,1 2-13 0 0,1 1 4 0 0,0 2-1 0 0,1 4 0 0 0,2 3 28 0 0,0 5 2 0 0,1 5 0 0 0,0 3 2 0 0,-1 1-37 0 0,-1 1 10 0 0,-1 0-5 0 0,0 1 0 0 0,-2-1-140 0 0,1-1 40 0 0,-1 1-20 0 0,1-1 0 0 0,-1-2 140 0 0,1-1-40 0 0,1-1 20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44.399"/>
    </inkml:context>
    <inkml:brush xml:id="br0">
      <inkml:brushProperty name="width" value="0.1" units="cm"/>
      <inkml:brushProperty name="height" value="0.1" units="cm"/>
    </inkml:brush>
  </inkml:definitions>
  <inkml:trace contextRef="#ctx0" brushRef="#br0">1 22 11080 0 0,'0'0'1456'0'0,"4"6"-728"0"0,15 20-122 0 0,-18-25-574 0 0,-1-1-1 0 0,1 1 1 0 0,-1 0-1 0 0,0 0 0 0 0,0-1 1 0 0,1 1-1 0 0,-1 0 1 0 0,0 0-1 0 0,0 0 1 0 0,0-1-1 0 0,0 1 1 0 0,0 0-1 0 0,0 0 1 0 0,0 0-1 0 0,0 0 0 0 0,0-1 1 0 0,0 1-1 0 0,0 0 1 0 0,-1 0-1 0 0,1 0 1 0 0,0-1-1 0 0,0 1 1 0 0,-1 0-1 0 0,1-1 0 0 0,-1 1 1 0 0,1 0-1 0 0,-1 0 1 0 0,0 0-1 0 0,-1 4 299 0 0,0 6-124 0 0,0 0 0 0 0,1 0 1 0 0,1 0-1 0 0,2 20 0 0 0,-2-12-109 0 0,2 3-47 0 0,1 0 0 0 0,8 33 1 0 0,-7-41-26 0 0,5 39 150 0 0,-9-30-125 0 0,0-23-50 0 0,0 0 1 0 0,0 0-1 0 0,0 0 0 0 0,0 0 1 0 0,0 1-1 0 0,0-1 0 0 0,0 0 1 0 0,0 0-1 0 0,0 0 0 0 0,0 0 1 0 0,0 0-1 0 0,0 0 1 0 0,0 0-1 0 0,0 0 0 0 0,0 0 1 0 0,0 0-1 0 0,0 1 0 0 0,0-1 1 0 0,0 0-1 0 0,0 0 0 0 0,0 0 1 0 0,0 0-1 0 0,0 0 1 0 0,0 0-1 0 0,0 0 0 0 0,0 0 1 0 0,0 0-1 0 0,0 0 0 0 0,0 0 1 0 0,0 0-1 0 0,1 1 1 0 0,-1-1-1 0 0,0 0 0 0 0,0 0 1 0 0,0 0-1 0 0,0 0 0 0 0,0 0 1 0 0,0 0-1 0 0,0 0 0 0 0,0 0 1 0 0,0 0-1 0 0,0 0 1 0 0,1 0-1 0 0,-1 0 0 0 0,0 0 1 0 0,0 0-1 0 0,0 0 0 0 0,0 0 1 0 0,0 0-1 0 0,0 0 0 0 0,0 0 1 0 0,0 0-1 0 0,0 0 1 0 0,0 0-1 0 0,1 0 0 0 0,-1 0 1 0 0,0 0-1 0 0,0 0 0 0 0,0 0 1 0 0,0 0-1 0 0,0 0 0 0 0,0-1 1 0 0,0 1-1 0 0,0 0 1 0 0,4-3-5 0 0,-4 3 5 0 0,2-3-3 0 0,-1 0-1 0 0,1 0 1 0 0,-1-1-1 0 0,0 1 1 0 0,0 0-1 0 0,2-6 0 0 0,1-7-2 0 0,108-233 21 0 0,-108 241-6 0 0,0 0 0 0 0,1 1 0 0 0,0-1 0 0 0,0 1 0 0 0,1 1 0 0 0,0-1 0 0 0,8-6 0 0 0,-8 8 75 0 0,-2 4-27 0 0,-4 1-58 0 0,1 0 1 0 0,-1 0-1 0 0,1-1 0 0 0,-1 1 1 0 0,1 0-1 0 0,-1 0 0 0 0,1 0 0 0 0,-1 0 1 0 0,1 0-1 0 0,-1 0 0 0 0,1 0 1 0 0,0 0-1 0 0,-1 0 0 0 0,1 0 0 0 0,-1 1 1 0 0,1-1-1 0 0,-1 0 0 0 0,1 0 0 0 0,-1 0 1 0 0,0 1-1 0 0,1-1 0 0 0,-1 0 1 0 0,1 0-1 0 0,-1 1 0 0 0,1-1 0 0 0,-1 0 1 0 0,1 2-1 0 0,0-1 0 0 0,4 2-1 0 0,0 1-1 0 0,0-1 1 0 0,0 1-1 0 0,-1 1 1 0 0,1-1-1 0 0,-1 0 1 0 0,4 7-1 0 0,21 37-14 0 0,-16-26 13 0 0,-6-10-26 0 0,32 59-939 0 0,-34-61 809 0 0,-1 1 0 0 0,0 0 0 0 0,0 0 0 0 0,3 22 1 0 0,-3-12 158 0 0,2 0 0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44.865"/>
    </inkml:context>
    <inkml:brush xml:id="br0">
      <inkml:brushProperty name="width" value="0.1" units="cm"/>
      <inkml:brushProperty name="height" value="0.1" units="cm"/>
    </inkml:brush>
  </inkml:definitions>
  <inkml:trace contextRef="#ctx0" brushRef="#br0">263 1 10632 0 0,'0'0'1405'0'0,"2"6"-704"0"0,1 1-429 0 0,-2-4-245 0 0,0-1 1 0 0,0 0-1 0 0,0 0 0 0 0,0 1 1 0 0,-1-1-1 0 0,1 0 0 0 0,-1 1 1 0 0,1-1-1 0 0,-1 0 0 0 0,0 1 1 0 0,0-1-1 0 0,0 1 1 0 0,0-1-1 0 0,-1 1 0 0 0,0 1 1 0 0,-3 35 100 0 0,0 38 1 0 0,2-29 111 0 0,-2 68 783 0 0,22 218-1 0 0,-15-299-744 0 0,-1 58 0 0 0,-3-32-222 0 0,1-60-362 0 0,-1-2 248 0 0,1 0 1 0 0,-1 1 0 0 0,0-1 0 0 0,1 0 0 0 0,-1 0 0 0 0,1 1 0 0 0,-1-1 0 0 0,1 0 0 0 0,-1 0 0 0 0,1 0 0 0 0,0 0 0 0 0,-1-1 0 0 0,-1-4-44 0 0,1 0 1 0 0,-1-13-1 0 0,-1-3 41 0 0,-4-11 109 0 0,-1 1 1 0 0,-2 0-1 0 0,-1 1 1 0 0,-1 0-1 0 0,-22-39 1 0 0,29 62-34 0 0,1 1 1 0 0,-1 0-1 0 0,-1 0 1 0 0,1 0-1 0 0,-11-8 0 0 0,13 12-10 0 0,0 1-1 0 0,0-1 0 0 0,-1 1 0 0 0,1 0 0 0 0,0 0 0 0 0,-1 0 1 0 0,0 1-1 0 0,1-1 0 0 0,-1 1 0 0 0,0 0 0 0 0,0 0 0 0 0,0 0 1 0 0,0 1-1 0 0,-5-1 0 0 0,5 1 18 0 0,-4 0 36 0 0,1 0 0 0 0,0 0 0 0 0,-1 1 0 0 0,-12 3 0 0 0,18-4-32 0 0,1 1 0 0 0,-1-1-1 0 0,0 1 1 0 0,1 0 0 0 0,0-1-1 0 0,-1 1 1 0 0,1 0 0 0 0,-1 0-1 0 0,1 0 1 0 0,0 0 0 0 0,0 0-1 0 0,-1 0 1 0 0,1 1 0 0 0,0-1-1 0 0,0 0 1 0 0,0 1 0 0 0,0-1-1 0 0,1 0 1 0 0,-1 1 0 0 0,0-1-1 0 0,1 1 1 0 0,-1-1 0 0 0,0 1-1 0 0,1 0 1 0 0,0-1 0 0 0,-1 1-1 0 0,1 2 1 0 0,0 3-12 0 0,0 0 1 0 0,0 0-1 0 0,0 0 0 0 0,1-1 0 0 0,0 1 0 0 0,1 0 1 0 0,4 13-1 0 0,2-1 251 0 0,13 25 1 0 0,-15-34-328 0 0,1-1 0 0 0,-1 0 0 0 0,1 0 0 0 0,1 0 0 0 0,0-1 0 0 0,0-1 0 0 0,1 1 0 0 0,0-1 1 0 0,0-1-1 0 0,0 1 0 0 0,1-2 0 0 0,14 7 0 0 0,-4-5-932 0 0,1-3 1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45.387"/>
    </inkml:context>
    <inkml:brush xml:id="br0">
      <inkml:brushProperty name="width" value="0.1" units="cm"/>
      <inkml:brushProperty name="height" value="0.1" units="cm"/>
    </inkml:brush>
  </inkml:definitions>
  <inkml:trace contextRef="#ctx0" brushRef="#br0">204 56 10544 0 0,'0'0'3504'0'0,"-6"-7"-2666"0"0,-21-20-11 0 0,24 25-729 0 0,0 0 1 0 0,1 0-1 0 0,-1 0 1 0 0,0 1-1 0 0,0-1 1 0 0,0 1 0 0 0,0 0-1 0 0,0-1 1 0 0,-1 1-1 0 0,1 1 1 0 0,0-1-1 0 0,0 0 1 0 0,-1 1-1 0 0,1 0 1 0 0,-4 0-1 0 0,-4-1-12 0 0,9 1-85 0 0,-8-1 24 0 0,0 0 1 0 0,0 1 0 0 0,0 0 0 0 0,-17 2 0 0 0,25-1 19 0 0,-11 2 294 0 0,12-3-345 0 0,1 0 1 0 0,-1 0-1 0 0,0 0 0 0 0,0 0 1 0 0,0 1-1 0 0,1-1 1 0 0,-1 0-1 0 0,0 0 0 0 0,0 1 1 0 0,1-1-1 0 0,-1 0 1 0 0,0 1-1 0 0,0-1 1 0 0,1 1-1 0 0,-1-1 0 0 0,1 1 1 0 0,-1-1-1 0 0,0 1 1 0 0,1 0-1 0 0,-1-1 0 0 0,1 1 1 0 0,-1 0-1 0 0,1-1 1 0 0,-1 1-1 0 0,1 0 0 0 0,0-1 1 0 0,-1 1-1 0 0,1 0 1 0 0,0 0-1 0 0,0 0 0 0 0,0-1 1 0 0,-1 1-1 0 0,1 0 1 0 0,0 0-1 0 0,0 1 0 0 0,-4 43-66 0 0,5-28 21 0 0,1 0 0 0 0,1 0 0 0 0,0 0 1 0 0,2-1-1 0 0,-1 0 0 0 0,9 17 0 0 0,-11-25 47 0 0,2 0-106 0 0,0-1-1 0 0,0 0 0 0 0,0 0 0 0 0,1 0 0 0 0,0 0 0 0 0,1-1 0 0 0,0 1 0 0 0,8 6 0 0 0,5 6-94 0 0,-3-3 178 0 0,0-2 1 0 0,0 0 0 0 0,2-1 0 0 0,19 11 0 0 0,-18-11-87 0 0,23 19 1 0 0,-41-30 126 0 0,0-1 1 0 0,1 0 0 0 0,-1 1 0 0 0,0 0-1 0 0,0-1 1 0 0,0 1 0 0 0,0 0 0 0 0,-1 0-1 0 0,1-1 1 0 0,0 1 0 0 0,-1 0 0 0 0,1 0-1 0 0,0 4 1 0 0,-1-5 23 0 0,-1-1 1 0 0,1 1-1 0 0,0 0 0 0 0,-1 0 0 0 0,1 0 1 0 0,-1 0-1 0 0,1 0 0 0 0,-1 0 0 0 0,1-1 1 0 0,-1 1-1 0 0,0 0 0 0 0,-1 1 1 0 0,-1 2 38 0 0,-6 8-43 0 0,6-7-34 0 0,0 0 0 0 0,-1 0 0 0 0,1-1 0 0 0,-1 1 0 0 0,-1-1 0 0 0,-4 4 0 0 0,-18 13-12 0 0,0-2-1 0 0,-61 31 0 0 0,84-49 41 0 0,-1 1 1 0 0,1-1-1 0 0,-1 1 1 0 0,0-2-1 0 0,1 1 1 0 0,-7 0-1 0 0,9-1-155 0 0,1 0-1 0 0,-1 0 0 0 0,0 0 1 0 0,1 0-1 0 0,-1 0 0 0 0,1 0 1 0 0,-1 0-1 0 0,1-1 0 0 0,-1 1 1 0 0,1-1-1 0 0,-1 1 0 0 0,1-1 1 0 0,-1 0-1 0 0,1 1 0 0 0,0-1 1 0 0,-1 0-1 0 0,1 0 1 0 0,0 0-1 0 0,-1 0 0 0 0,-1-2 1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45.858"/>
    </inkml:context>
    <inkml:brush xml:id="br0">
      <inkml:brushProperty name="width" value="0.1" units="cm"/>
      <inkml:brushProperty name="height" value="0.1" units="cm"/>
    </inkml:brush>
  </inkml:definitions>
  <inkml:trace contextRef="#ctx0" brushRef="#br0">0 1 10088 0 0,'0'0'4089'0'0,"8"4"-3242"0"0,-3-1-701 0 0,1 0 10 0 0,0 0 1 0 0,1 0-1 0 0,-1 0 1 0 0,1-1-1 0 0,-1 0 1 0 0,1 0-1 0 0,0-1 1 0 0,7 1-1 0 0,9 0-73 0 0,23 3-13 0 0,1-3 0 0 0,72-4 0 0 0,-89-1 37 0 0,-8 1 12 0 0,1-1 0 0 0,29-8 0 0 0,-29 5-119 0 0,-2 0 0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46.358"/>
    </inkml:context>
    <inkml:brush xml:id="br0">
      <inkml:brushProperty name="width" value="0.1" units="cm"/>
      <inkml:brushProperty name="height" value="0.1" units="cm"/>
    </inkml:brush>
  </inkml:definitions>
  <inkml:trace contextRef="#ctx0" brushRef="#br0">281 73 10000 0 0,'0'0'2825'0'0,"-7"-6"-2040"0"0,0 0-667 0 0,-1-1 41 0 0,0 1-1 0 0,0-1 1 0 0,-15-7-1 0 0,16 10 18 0 0,-1-1 0 0 0,0 2 1 0 0,0-1-1 0 0,-1 1 0 0 0,-9-3 0 0 0,14 6-118 0 0,-1-1 0 0 0,1 1 0 0 0,-1-1 1 0 0,1 1-1 0 0,-1 0 0 0 0,1 1 0 0 0,-1-1 0 0 0,1 1 1 0 0,0 0-1 0 0,-1 0 0 0 0,1 0 0 0 0,-8 4 1 0 0,6-2 34 0 0,0 0 1 0 0,0 1-1 0 0,1-1 1 0 0,-1 1-1 0 0,1 0 1 0 0,0 1-1 0 0,0-1 1 0 0,1 1-1 0 0,-1 0 1 0 0,1 0-1 0 0,0 0 1 0 0,-5 10-1 0 0,5-7 29 0 0,0 0 0 0 0,1 0-1 0 0,0 0 1 0 0,0 0-1 0 0,0 1 1 0 0,1 0 0 0 0,1-1-1 0 0,-1 1 1 0 0,1 9-1 0 0,0-4-141 0 0,2 0 0 0 0,2 23-1 0 0,-2-31 13 0 0,0 1 1 0 0,1-1-1 0 0,0 0 0 0 0,0 0 1 0 0,1 0-1 0 0,-1 0 0 0 0,1-1 0 0 0,5 8 1 0 0,1-1 27 0 0,1 0-1 0 0,0-1 1 0 0,1 0 0 0 0,0-1 0 0 0,1 0 0 0 0,0-1 0 0 0,0 0 0 0 0,25 13-1 0 0,-27-18 27 0 0,1 1 0 0 0,-1-1 0 0 0,1-1 0 0 0,1 0 0 0 0,-1-1 0 0 0,12 2 0 0 0,-15-4-25 0 0,-1 1 0 0 0,0-1 0 0 0,0 0 0 0 0,1-1 0 0 0,-1 0 0 0 0,0 0 0 0 0,0-1 0 0 0,0 1 0 0 0,0-2-1 0 0,11-4 1 0 0,-3 0-115 0 0,0-1 0 0 0,-1-1-1 0 0,0 0 1 0 0,23-21-1 0 0,-32 26 66 0 0,0-1-1 0 0,-1 0 1 0 0,0 0-1 0 0,0 0 1 0 0,0-1-1 0 0,-1 1 1 0 0,0-1-1 0 0,0 0 1 0 0,0 0-1 0 0,-1 0 1 0 0,1 0-1 0 0,-1 0 1 0 0,-1-1-1 0 0,0 1 1 0 0,1-8-1 0 0,-1 5 50 0 0,-1 1-1 0 0,0 0 0 0 0,-1 0 0 0 0,0 0 0 0 0,0 0 0 0 0,-1 0 0 0 0,0 0 1 0 0,0 0-1 0 0,-1 0 0 0 0,0 1 0 0 0,0-1 0 0 0,-1 1 0 0 0,-8-13 0 0 0,6 11 8 0 0,-1 1 0 0 0,0 0 0 0 0,-1 0 0 0 0,0 1-1 0 0,0 0 1 0 0,-1 0 0 0 0,1 1 0 0 0,-2 0 0 0 0,-16-9-1 0 0,8 7-63 0 0,-1 1-1 0 0,0 1 1 0 0,0 0-1 0 0,-1 2 1 0 0,0 0-1 0 0,0 1 1 0 0,-20 0-1 0 0,34 2-108 0 0,0 1 0 0 0,0 0 0 0 0,0 1-1 0 0,0-1 1 0 0,0 1 0 0 0,0 0 0 0 0,0 1-1 0 0,0-1 1 0 0,0 1 0 0 0,1 0 0 0 0,-1 1-1 0 0,0-1 1 0 0,1 1 0 0 0,0 0 0 0 0,-6 5 0 0 0,3-2-1014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46.870"/>
    </inkml:context>
    <inkml:brush xml:id="br0">
      <inkml:brushProperty name="width" value="0.1" units="cm"/>
      <inkml:brushProperty name="height" value="0.1" units="cm"/>
    </inkml:brush>
  </inkml:definitions>
  <inkml:trace contextRef="#ctx0" brushRef="#br0">1 56 10544 0 0,'0'0'2433'0'0,"1"5"-1754"0"0,7 36-2 0 0,1-1 0 0 0,25 63 1 0 0,-15-58-490 0 0,49 111 1125 0 0,-67-155-1297 0 0,-1-1 1 0 0,1 1 0 0 0,-1 0-1 0 0,1 0 1 0 0,-1-1 0 0 0,0 1 0 0 0,1 0-1 0 0,-1 0 1 0 0,0 0 0 0 0,0 0-1 0 0,1-1 1 0 0,-1 1 0 0 0,0 0-1 0 0,0 0 1 0 0,0 0 0 0 0,0 0-1 0 0,0 0 1 0 0,0 0 0 0 0,-1-1-1 0 0,1 1 1 0 0,0 1 0 0 0,-1-1 18 0 0,1 1 273 0 0,0-5-352 0 0,8-85-29 0 0,-5 62 66 0 0,26-114 43 0 0,-15 85-16 0 0,-14 52-18 0 0,4-15 18 0 0,8-22-1 0 0,-10 35-16 0 0,1-1 0 0 0,0 1 0 0 0,-1 0 0 0 0,1-1 0 0 0,1 1 0 0 0,-1 0 0 0 0,8-7-1 0 0,-4 5 178 0 0,-1 1 0 0 0,1 0 0 0 0,11-8 0 0 0,-14 12-120 0 0,-1 0 0 0 0,1 1 0 0 0,-1-1 0 0 0,1 1 0 0 0,0 0 0 0 0,0 0 0 0 0,-1 0 0 0 0,1 0 0 0 0,0 1 0 0 0,0-1 0 0 0,4 1 0 0 0,4 1-86 0 0,-1 0 0 0 0,1 0 0 0 0,-1 1 1 0 0,1 1-1 0 0,-1 0 0 0 0,0 0 0 0 0,0 1 0 0 0,0 0 0 0 0,0 1 0 0 0,-1 1 0 0 0,0-1 0 0 0,0 2 0 0 0,13 10 0 0 0,-8-5-25 0 0,-1 2 0 0 0,0 0 1 0 0,0 0-1 0 0,-2 2 0 0 0,0-1 1 0 0,-1 1-1 0 0,11 21 0 0 0,81 177-441 0 0,-100-207 397 0 0,-1-1 1 0 0,0 1-1 0 0,0 0 0 0 0,-1 0 1 0 0,1 0-1 0 0,-2 0 0 0 0,1 0 1 0 0,-1 0-1 0 0,0 10 0 0 0,-2-7 95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47.605"/>
    </inkml:context>
    <inkml:brush xml:id="br0">
      <inkml:brushProperty name="width" value="0.1" units="cm"/>
      <inkml:brushProperty name="height" value="0.1" units="cm"/>
    </inkml:brush>
  </inkml:definitions>
  <inkml:trace contextRef="#ctx0" brushRef="#br0">0 30 10352 0 0,'0'0'1064'0'0,"7"-3"-771"0"0,7-3-111 0 0,1 1 0 0 0,23-5-1 0 0,-31 8-135 0 0,1 1 0 0 0,-1 0-1 0 0,0 0 1 0 0,0 1 0 0 0,0 0 0 0 0,1 0-1 0 0,-1 1 1 0 0,0-1 0 0 0,8 3 0 0 0,-4 1-64 0 0,-7-3-7 0 0,1 0-1 0 0,-1 0 1 0 0,0 1 0 0 0,6 3-1 0 0,-9-5 22 0 0,0 1-1 0 0,-1-1 1 0 0,1 1 0 0 0,0 0-1 0 0,0 0 1 0 0,0-1-1 0 0,-1 1 1 0 0,1 0 0 0 0,0 0-1 0 0,-1 0 1 0 0,1 0-1 0 0,-1-1 1 0 0,1 1 0 0 0,-1 0-1 0 0,1 0 1 0 0,-1 0 0 0 0,0 0-1 0 0,1 0 1 0 0,-1 1-1 0 0,0-1 1 0 0,0 0 0 0 0,0 2-1 0 0,0 4 38 0 0,0 0-1 0 0,-1 0 1 0 0,0 1-1 0 0,-1-1 0 0 0,0 0 1 0 0,0 0-1 0 0,0 0 1 0 0,-1-1-1 0 0,0 1 0 0 0,0-1 1 0 0,-1 1-1 0 0,-6 8 1 0 0,2-6-35 0 0,5-8 3 0 0,1-1 8 0 0,1 0-2 0 0,1 0 0 0 0,-1-1 1 0 0,0 1-1 0 0,0 0 1 0 0,1 0-1 0 0,-1-1 0 0 0,0 1 1 0 0,0 0-1 0 0,1-1 1 0 0,-1 1-1 0 0,0 0 1 0 0,1-1-1 0 0,-1 1 0 0 0,-1-2 1 0 0,0 1 17 0 0,-2-3-3 0 0,-1 1 0 0 0,1 0 0 0 0,-1-1 0 0 0,1 0 0 0 0,0 0 0 0 0,-4-6 0 0 0,-5-4 544 0 0,8 9-220 0 0,-11-12-9 0 0,15 16-336 0 0,0 0 1 0 0,0 0 0 0 0,1 0 0 0 0,-1-1-1 0 0,0 1 1 0 0,1 0 0 0 0,-1 0-1 0 0,1-1 1 0 0,-1 1 0 0 0,1 0-1 0 0,0 0 1 0 0,-1-3 0 0 0,0-1 198 0 0,-4-5 12 0 0,11 9-2168 0 0,0 1 899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51.107"/>
    </inkml:context>
    <inkml:brush xml:id="br0">
      <inkml:brushProperty name="width" value="0.1" units="cm"/>
      <inkml:brushProperty name="height" value="0.1" units="cm"/>
    </inkml:brush>
  </inkml:definitions>
  <inkml:trace contextRef="#ctx0" brushRef="#br0">301 1 10264 0 0,'0'0'1112'0'0,"-2"10"-806"0"0,-43 159 861 0 0,3 22-93 0 0,-14 59-1015 0 0,-15-23 383 0 0,40-135-346 0 0,-13 38 129 0 0,43-124-76 0 0,0-5-90 0 0,1 1 0 0 0,-1 0 0 0 0,1-1 0 0 0,-1 1 0 0 0,0-1 0 0 0,0 1 0 0 0,0-1 0 0 0,-1 2 0 0 0,3-12 250 0 0,55-175-21 0 0,70-270-21 0 0,-69 232-164 0 0,-47 183-72 0 0,-3 19 277 0 0,11-25 0 0 0,-10 27-36 0 0,-7 14-266 0 0,-1 1-1 0 0,1-1 0 0 0,0 1 0 0 0,-1-1 0 0 0,0 1 0 0 0,0-7 1 0 0,0 5-5 0 0,0 5-2 0 0,0 0 1 0 0,0 0-1 0 0,0-1 1 0 0,0 1-1 0 0,0 0 1 0 0,0 0 0 0 0,0 0-1 0 0,0 0 1 0 0,0 0-1 0 0,0 0 1 0 0,1-1-1 0 0,-1 1 1 0 0,0 0-1 0 0,0 0 1 0 0,0 0-1 0 0,0 0 1 0 0,0 0 0 0 0,0 0-1 0 0,0 0 1 0 0,0 0-1 0 0,1 0 1 0 0,-1 0-1 0 0,0 0 1 0 0,0-1-1 0 0,0 1 1 0 0,0 0-1 0 0,0 0 1 0 0,0 0-1 0 0,1 0 1 0 0,-1 0 0 0 0,0 0-1 0 0,0 0 1 0 0,0 0-1 0 0,0 0 1 0 0,0 0-1 0 0,1 0 1 0 0,-1 1-1 0 0,0-1 1 0 0,0 0 0 0 0,0 0-1 0 0,0 0 1 0 0,1 0 0 0 0,-1 0-1 0 0,0 0 1 0 0,0 0 0 0 0,0 0 0 0 0,0 0-1 0 0,0 0 1 0 0,1 0 0 0 0,-1 0-1 0 0,0 0 1 0 0,0 0 0 0 0,0 0-1 0 0,0-1 1 0 0,0 1 0 0 0,0 0-1 0 0,1 0 1 0 0,-1 0 0 0 0,0 0-1 0 0,0 0 1 0 0,0 0 0 0 0,0 0 0 0 0,0 0-1 0 0,0 0 1 0 0,0 0 0 0 0,1-1-1 0 0,-1 1 1 0 0,0 0 0 0 0,0 0-1 0 0,0 0 1 0 0,0 0 0 0 0,0 0-1 0 0,0 0 1 0 0,0 0 0 0 0,0-1-1 0 0,0 1 3 0 0,0-1-1 0 0,0 1 0 0 0,0 0 0 0 0,0-1 1 0 0,0 1-1 0 0,0 0 0 0 0,0-1 0 0 0,0 1 1 0 0,0 0-1 0 0,0-1 0 0 0,0 1 0 0 0,0 0 1 0 0,1-1-1 0 0,-1 1 0 0 0,0 0 0 0 0,0-1 1 0 0,0 1-1 0 0,0 0 0 0 0,1-1 0 0 0,-1 1 1 0 0,0 0-1 0 0,0 0 0 0 0,1-1 0 0 0,-1 1 1 0 0,0 0-1 0 0,0 0 0 0 0,1 0 0 0 0,-1-1 0 0 0,0 1 1 0 0,1 0-1 0 0,-1 0 0 0 0,0 0 0 0 0,1 0 1 0 0,-1 0-1 0 0,0 0 0 0 0,1 0 0 0 0,-1-1 1 0 0,0 1-1 0 0,1 0 0 0 0,-1 0 0 0 0,0 0 1 0 0,1 0-1 0 0,-1 0 0 0 0,1 1 0 0 0,-1-1 1 0 0,0 0-1 0 0,1 0 0 0 0,-1 0 0 0 0,0 0 1 0 0,1 0-1 0 0,-1 0 0 0 0,0 1 0 0 0,0-1 1 0 0,1 0-1 0 0,-1 0 0 0 0,0 0 0 0 0,1 1 0 0 0,4 2 12 0 0,-1 0-1 0 0,1 0 0 0 0,-1 1 0 0 0,0 0 1 0 0,8 8-1 0 0,51 65-4 0 0,-22-25-10 0 0,-8-9-76 0 0,40 71-1 0 0,-11-17 4 0 0,-40-64 44 0 0,-6-7-131 0 0,2-2 0 0 0,23 27 0 0 0,-7-17-511 0 0,18 19-184 0 0,-38-35 857 0 0,-5-1 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51.278"/>
    </inkml:context>
    <inkml:brush xml:id="br0">
      <inkml:brushProperty name="width" value="0.1" units="cm"/>
      <inkml:brushProperty name="height" value="0.1" units="cm"/>
    </inkml:brush>
  </inkml:definitions>
  <inkml:trace contextRef="#ctx0" brushRef="#br0">0 50 9640 0 0,'0'0'3144'0'0,"35"0"-3144"0"0,0-4 0 0 0,15 4 128 0 0,20-6 8 0 0,4-3 0 0 0,-8 3 0 0 0,0-2-136 0 0,-2 2 0 0 0,2-5 0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51.778"/>
    </inkml:context>
    <inkml:brush xml:id="br0">
      <inkml:brushProperty name="width" value="0.1" units="cm"/>
      <inkml:brushProperty name="height" value="0.1" units="cm"/>
    </inkml:brush>
  </inkml:definitions>
  <inkml:trace contextRef="#ctx0" brushRef="#br0">1 1 10176 0 0,'0'0'2377'0'0,"1"6"-1712"0"0,0 8-555 0 0,10 71-86 0 0,6-17 296 0 0,1 6 321 0 0,-10-31-316 0 0,-3 0 0 0 0,0 55 0 0 0,-5-77-221 0 0,1-5 170 0 0,-2 1 0 0 0,0 0 0 0 0,-4 20 0 0 0,1-15-264 0 0,4-21 171 0 0,-1-2-127 0 0,1-4-53 0 0,-1 1 0 0 0,1-1 1 0 0,0 1-1 0 0,1-1 0 0 0,-1 1 0 0 0,1-1 1 0 0,0 1-1 0 0,2-9 0 0 0,1-4 5 0 0,11-68 49 0 0,-10 46-6 0 0,19-66 0 0 0,45-69-39 0 0,-67 170-9 0 0,1-4 4 0 0,1 1 1 0 0,0 0-1 0 0,1-1 0 0 0,0 2 1 0 0,0-1-1 0 0,0 0 0 0 0,8-6 1 0 0,-3 3 7 0 0,-8 9-5 0 0,-1 2-1 0 0,0-1-3 0 0,0 0 1 0 0,-1-1-1 0 0,1 1 1 0 0,0 0-1 0 0,0 0 1 0 0,0 1-1 0 0,-1-1 1 0 0,1 0 0 0 0,0 0-1 0 0,0 0 1 0 0,-1 0-1 0 0,1 1 1 0 0,0-1-1 0 0,0 0 1 0 0,-1 1-1 0 0,1-1 1 0 0,0 1-1 0 0,0 0 1 0 0,2 0 3 0 0,4 3-9 0 0,0 1-1 0 0,0 0 0 0 0,0 0 0 0 0,0 0 0 0 0,7 9 0 0 0,27 33-20 0 0,-25-25 18 0 0,-1 0 1 0 0,-1 1-1 0 0,-1 0 0 0 0,14 36 0 0 0,28 104-1318 0 0,-48-134 1265 0 0,-1-16 57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03.881"/>
    </inkml:context>
    <inkml:brush xml:id="br0">
      <inkml:brushProperty name="width" value="0.1" units="cm"/>
      <inkml:brushProperty name="height" value="0.1" units="cm"/>
      <inkml:brushProperty name="color" value="#0B868D"/>
      <inkml:brushProperty name="inkEffects" value="ocean"/>
      <inkml:brushProperty name="anchorX" value="-108858.625"/>
      <inkml:brushProperty name="anchorY" value="-104217.21875"/>
      <inkml:brushProperty name="scaleFactor" value="0.5"/>
    </inkml:brush>
  </inkml:definitions>
  <inkml:trace contextRef="#ctx0" brushRef="#br0">9 239 10904 0 0,'0'0'3960'0'0,"0"3"-4126"0"0,0 2 332 0 0,-1 4-166 0 0,0 3 0 0 0,0 4 756 0 0,0 5-198 0 0,-1 3 85 0 0,1 3 26 0 0,0-1-782 0 0,0 0 223 0 0,2-1-110 0 0,-1-3 0 0 0,1-2 336 0 0,0-2-96 0 0,1-2 58 0 0,-1-2-4 0 0,1-4-343 0 0,-1-2 98 0 0,0-3-49 0 0,0-2 0 0 0,0-2-149 0 0,-1 0 52 0 0,0-1-43 0 0,1-2 25 0 0,-1-1 132 0 0,0-3-37 0 0,0-3 20 0 0,0-5 0 0 0,1-6-140 0 0,0-6 50 0 0,0-4-33 0 0,1-2 14 0 0,0-1 126 0 0,0 0-36 0 0,1 3 19 0 0,-1 1 0 0 0,0 4 178 0 0,-1 4-42 0 0,1 3 13 0 0,-1 3 14 0 0,0 4-191 0 0,-1 4 54 0 0,1 2-26 0 0,-1 2 0 0 0,-1 1 392 0 0,1 2-254 0 0,0 1-162 0 0,1-1 46 0 0,0-1-22 0 0,0 1 0 0 0,1 1 103 0 0,2 0-20 0 0,1 1 2 0 0,3 3 14 0 0,3 1-117 0 0,4 4 34 0 0,2 1-16 0 0,2 1 0 0 0,1-1 122 0 0,0 1-36 0 0,2-1 18 0 0,0 0 10 0 0,1-1-134 0 0,0-1 38 0 0,1-2-18 0 0,-1-1 0 0 0,-1-2-18 0 0,-2-1 4 0 0,-1-2-2 0 0,-2-1 0 0 0,-2-1 19 0 0,-3-2-6 0 0,-2-1 3 0 0,-2-3 0 0 0,-1-1-74 0 0,-2-3 20 0 0,0-1-10 0 0,-2-2 0 0 0,-1-2 75 0 0,-1-2-22 0 0,-1-2 11 0 0,0 0 0 0 0,-2-1 290 0 0,0 1-65 0 0,-1 0 27 0 0,0 1 5 0 0,0 1-299 0 0,0 2 84 0 0,0 1-42 0 0,0 3 0 0 0,0 2-924 0 0,1 1 274 0 0,-1 3-145 0 0,1 2 14 0 0,0 1 910 0 0,1 1-260 0 0,0 2 131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51.995"/>
    </inkml:context>
    <inkml:brush xml:id="br0">
      <inkml:brushProperty name="width" value="0.1" units="cm"/>
      <inkml:brushProperty name="height" value="0.1" units="cm"/>
    </inkml:brush>
  </inkml:definitions>
  <inkml:trace contextRef="#ctx0" brushRef="#br0">0 0 9456 0 0,'1'1'3236'0'0,"-1"0"-3220"0"0,0-1 0 0 0,0 1 0 0 0,0-1 0 0 0,0 0 0 0 0,0 1 0 0 0,0-1 0 0 0,0 1 0 0 0,0-1 0 0 0,0 0 0 0 0,1 1 0 0 0,-1-1 0 0 0,0 1 0 0 0,0-1 0 0 0,0 0 0 0 0,1 1 0 0 0,-1-1 0 0 0,0 0 0 0 0,1 1 0 0 0,-1-1 0 0 0,0 0 0 0 0,1 0 0 0 0,-1 1 0 0 0,0-1 0 0 0,1 0 0 0 0,6 5 724 0 0,38 44-226 0 0,20 23-20 0 0,-33-25 4 0 0,28 51 0 0 0,-28-43-278 0 0,-5-2-683 0 0,-17-33 29 0 0,16 25 1 0 0,1-4-13 0 0,-19-31 446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52.210"/>
    </inkml:context>
    <inkml:brush xml:id="br0">
      <inkml:brushProperty name="width" value="0.1" units="cm"/>
      <inkml:brushProperty name="height" value="0.1" units="cm"/>
    </inkml:brush>
  </inkml:definitions>
  <inkml:trace contextRef="#ctx0" brushRef="#br0">180 0 10632 0 0,'0'0'1854'0'0,"0"3"-924"0"0,-13 72-2 0 0,-17 108-62 0 0,-3 31 196 0 0,-43 220-351 0 0,55-332-2622 0 0,15-77 951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52.764"/>
    </inkml:context>
    <inkml:brush xml:id="br0">
      <inkml:brushProperty name="width" value="0.1" units="cm"/>
      <inkml:brushProperty name="height" value="0.1" units="cm"/>
    </inkml:brush>
  </inkml:definitions>
  <inkml:trace contextRef="#ctx0" brushRef="#br0">17 194 10448 0 0,'0'0'2418'0'0,"-2"7"-1655"0"0,-3 13-364 0 0,1 1 1 0 0,2-1-1 0 0,-2 33 0 0 0,4 35 171 0 0,21 163 0 0 0,-17-233-443 0 0,1 0 0 0 0,1 0 0 0 0,0 0 0 0 0,16 30 0 0 0,-12-35-53 0 0,-9-12-73 0 0,-1 0-1 0 0,1 0 0 0 0,-1-1 0 0 0,1 1 0 0 0,-1 0 0 0 0,1-1 0 0 0,-1 1 0 0 0,1-1 0 0 0,0 1 0 0 0,-1-1 0 0 0,1 1 0 0 0,0-1 0 0 0,-1 1 0 0 0,1-1 0 0 0,1 1 0 0 0,-1-1-3 0 0,-1 0 0 0 0,0 0 0 0 0,1 0 0 0 0,-1 0 1 0 0,1 0-1 0 0,-1-1 0 0 0,0 1 0 0 0,0 0 0 0 0,1 0 0 0 0,-1 0 0 0 0,0 0 0 0 0,1 0 0 0 0,-1 0 0 0 0,0-1 1 0 0,1 1-1 0 0,-1 0 0 0 0,0 0 0 0 0,0-1 0 0 0,1 1 0 0 0,-1 0 0 0 0,0 0 0 0 0,0-1 0 0 0,0 1 1 0 0,1 0-1 0 0,-1-1 0 0 0,83-147-100 0 0,-64 110 267 0 0,-3 0 1 0 0,14-47-1 0 0,-26 71-37 0 0,-4 3-110 0 0,-3 5-55 0 0,3 5-4 0 0,0 2 2 0 0,-1-1 39 0 0,1 0 0 0 0,0 1 0 0 0,0-1 0 0 0,0 0 1 0 0,0 0-1 0 0,0 1 0 0 0,0-1 0 0 0,0 0 0 0 0,0 1 1 0 0,0-1-1 0 0,1 0 0 0 0,-1 1 0 0 0,0-1 0 0 0,0 0 1 0 0,0 0-1 0 0,0 1 0 0 0,0-1 0 0 0,1 1 0 0 0,0-1 5 0 0,0 0-1 0 0,0 1 0 0 0,-1-1 0 0 0,1 0 0 0 0,0 1 0 0 0,0-1 0 0 0,0 1 0 0 0,0 0 0 0 0,0-1 0 0 0,-1 1 0 0 0,1 0 0 0 0,0-1 0 0 0,-1 1 0 0 0,1 0 0 0 0,0 0 0 0 0,-1 0 0 0 0,1-1 1 0 0,-1 1-1 0 0,1 1 0 0 0,5 6 10 0 0,11 13 58 0 0,1-1 0 0 0,0-1-1 0 0,2-1 1 0 0,0 0 0 0 0,1-2-1 0 0,30 19 1 0 0,-35-26-20 0 0,0-1 0 0 0,1 0 0 0 0,-1-1-1 0 0,2-1 1 0 0,-1 0 0 0 0,0-2 0 0 0,1 0 0 0 0,0-1 0 0 0,0 0 0 0 0,23-1 0 0 0,-38-2-48 0 0,0 0 1 0 0,0 0-1 0 0,-1-1 1 0 0,1 1-1 0 0,0-1 1 0 0,0 0-1 0 0,-1 0 1 0 0,1 0-1 0 0,-1 0 0 0 0,1 0 1 0 0,-1 0-1 0 0,1-1 1 0 0,-1 1-1 0 0,0-1 1 0 0,0 0-1 0 0,0 0 1 0 0,0 1-1 0 0,0-1 1 0 0,0-1-1 0 0,0 1 1 0 0,-1 0-1 0 0,1 0 1 0 0,-1-1-1 0 0,2-2 0 0 0,1-7 47 0 0,0 0-1 0 0,-1 0 1 0 0,0 0-1 0 0,-1-1 1 0 0,0-20-1 0 0,-3-65 290 0 0,-2 59-364 0 0,-2 0-1 0 0,-1 1 0 0 0,-2 0 0 0 0,-1 0 1 0 0,-18-43-1 0 0,25 74 8 0 0,-7-15-86 0 0,0-1 0 0 0,-1 2 0 0 0,-1 0 0 0 0,-20-31 0 0 0,28 49-7 0 0,0 0 0 0 0,0-1-1 0 0,0 1 1 0 0,-1 0 0 0 0,1 0-1 0 0,-1 1 1 0 0,0-1 0 0 0,1 1-1 0 0,-1 0 1 0 0,0 0 0 0 0,0 0-1 0 0,-1 0 1 0 0,-5-1 0 0 0,-3 2-658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53.283"/>
    </inkml:context>
    <inkml:brush xml:id="br0">
      <inkml:brushProperty name="width" value="0.1" units="cm"/>
      <inkml:brushProperty name="height" value="0.1" units="cm"/>
    </inkml:brush>
  </inkml:definitions>
  <inkml:trace contextRef="#ctx0" brushRef="#br0">1 1 11896 0 0,'0'0'2041'0'0,"3"6"-1469"0"0,105 241 2182 0 0,-66-139-2358 0 0,42 167 0 0 0,-77-247-388 0 0,19 92 186 0 0,-19-90 8 0 0,-4-21-78 0 0,-1 1-1 0 0,2 14 1 0 0,-4-13-91 0 0,0-10-30 0 0,0 0 0 0 0,0 0 0 0 0,-1 0-1 0 0,1 0 1 0 0,0 0 0 0 0,0 0 0 0 0,0 1-1 0 0,1-1 1 0 0,-1 0 0 0 0,0 0 0 0 0,0 0-1 0 0,0 0 1 0 0,1 0 0 0 0,-1 0 0 0 0,1 1-1 0 0,-1-2-1 0 0,1 0 0 0 0,-1 0 0 0 0,0 0 0 0 0,0 0 0 0 0,0 0-1 0 0,1 0 1 0 0,-1 0 0 0 0,0 0 0 0 0,0 0 0 0 0,0 0 0 0 0,0 0 0 0 0,1 0-1 0 0,-1 0 1 0 0,0 0 0 0 0,0 0 0 0 0,0 0 0 0 0,1 0 0 0 0,-1 0-1 0 0,0 0 1 0 0,0 0 0 0 0,0 0 0 0 0,0 0 0 0 0,0 0 0 0 0,1 0 0 0 0,-1-1-1 0 0,0 1 1 0 0,0 0 0 0 0,0 0 0 0 0,0 0 0 0 0,0 0 0 0 0,1 0-1 0 0,-1-1 1 0 0,0 1 0 0 0,0 0 0 0 0,0 0 0 0 0,0 0 0 0 0,0 0 0 0 0,0-1-1 0 0,0 1 1 0 0,0 0 0 0 0,0 0 0 0 0,0 0 0 0 0,0 0 0 0 0,0-1-1 0 0,0 1 1 0 0,0 0 0 0 0,0 0 0 0 0,0 0 0 0 0,0-1 0 0 0,0 1 0 0 0,0 0-1 0 0,3-18-33 0 0,4-11-78 0 0,16-43-24 0 0,-5 11 68 0 0,35-73-1 0 0,-48 124 17 0 0,1 0 0 0 0,0 0 0 0 0,1 1 0 0 0,0 0 0 0 0,1 0-1 0 0,13-13 1 0 0,-19 21 66 0 0,0-1-1 0 0,0 1 0 0 0,0-1 0 0 0,1 1 0 0 0,-1 0 0 0 0,0 0 0 0 0,0 0 0 0 0,1 0 0 0 0,-1 1 0 0 0,1-1 1 0 0,-1 1-1 0 0,0-1 0 0 0,1 1 0 0 0,-1 0 0 0 0,1 0 0 0 0,-1 0 0 0 0,5 0 0 0 0,-3 1-10 0 0,-1 0 0 0 0,0 0 0 0 0,1-1-1 0 0,-1 2 1 0 0,0-1 0 0 0,0 0 0 0 0,0 1-1 0 0,0-1 1 0 0,0 1 0 0 0,0 0 0 0 0,-1 0-1 0 0,5 4 1 0 0,-2 0 24 0 0,0-1 0 0 0,5 10 0 0 0,0-1 12 0 0,-1 0-20 0 0,0 0-1 0 0,-1 1 1 0 0,0 0 0 0 0,-2 0-1 0 0,1 0 1 0 0,5 26-1 0 0,-3-11-226 0 0,9 58 0 0 0,-14-62-128 0 0,1-1 0 0 0,1 0 1 0 0,1-1-1 0 0,12 27 0 0 0,-12-34-936 0 0,5-3-1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53.786"/>
    </inkml:context>
    <inkml:brush xml:id="br0">
      <inkml:brushProperty name="width" value="0.1" units="cm"/>
      <inkml:brushProperty name="height" value="0.1" units="cm"/>
    </inkml:brush>
  </inkml:definitions>
  <inkml:trace contextRef="#ctx0" brushRef="#br0">1 320 10264 0 0,'0'0'2330'0'0,"7"4"-1679"0"0,-3-3-604 0 0,1 2 11 0 0,0 0 0 0 0,0-1 0 0 0,0 0 0 0 0,1 0 0 0 0,-1-1 0 0 0,1 1 1 0 0,-1-1-1 0 0,1 0 0 0 0,8 0 0 0 0,10-1 129 0 0,50-2 651 0 0,-64 1-756 0 0,-1-1 0 0 0,0 1 1 0 0,0-2-1 0 0,0 1 0 0 0,17-8 1 0 0,-21 8-36 0 0,0-1 1 0 0,0 1 0 0 0,0-1-1 0 0,0 0 1 0 0,0-1 0 0 0,-1 1-1 0 0,0-1 1 0 0,8-8 0 0 0,3-6 102 0 0,-2 0 0 0 0,14-25 1 0 0,-21 33-165 0 0,-1 0 1 0 0,-1 0-1 0 0,0-1 0 0 0,0 1 1 0 0,-1-1-1 0 0,3-18 1 0 0,-5 22-9 0 0,0 0 1 0 0,-1 0-1 0 0,1 0 1 0 0,-1 0-1 0 0,-1 0 1 0 0,1 0-1 0 0,-1 0 1 0 0,-3-11 0 0 0,3 16 27 0 0,0 1 1 0 0,0-1 0 0 0,-1 0 0 0 0,1 0 0 0 0,0 1 0 0 0,-1-1 0 0 0,1 1 0 0 0,-1 0 0 0 0,0-1 0 0 0,1 1 0 0 0,-1 0 0 0 0,0 0 0 0 0,0 0 0 0 0,-3-2 0 0 0,-2 0 51 0 0,0 1 0 0 0,-14-5 0 0 0,-1 4 12 0 0,1 1 1 0 0,-1 1-1 0 0,-42 3 0 0 0,61-2-70 0 0,-4 1 11 0 0,-7-1 219 0 0,1 2 0 0 0,-17 2 0 0 0,25-3-160 0 0,1 0 0 0 0,0 1 1 0 0,0-1-1 0 0,0 1 1 0 0,1 0-1 0 0,-1 0 1 0 0,0 0-1 0 0,1 0 1 0 0,-1 0-1 0 0,1 1 0 0 0,-5 5 1 0 0,0 0-12 0 0,2 1 1 0 0,-1 0 0 0 0,1 1-1 0 0,1 0 1 0 0,0-1-1 0 0,0 2 1 0 0,1-1 0 0 0,0 1-1 0 0,1-1 1 0 0,0 1-1 0 0,0 0 1 0 0,0 17 0 0 0,1-11 85 0 0,1 0 0 0 0,1 1 1 0 0,1-1-1 0 0,1 0 0 0 0,0 1 0 0 0,1-1 1 0 0,8 24-1 0 0,-5-24-126 0 0,1 0 0 0 0,1 0 0 0 0,16 26 0 0 0,37 45-166 0 0,-60-87 143 0 0,6 9-30 0 0,2-1 0 0 0,-1 0 0 0 0,1 0 0 0 0,0-1 0 0 0,1 0 0 0 0,0 0 0 0 0,0-1 0 0 0,0-1 0 0 0,1 0 0 0 0,0 0 0 0 0,24 8 0 0 0,12 3-188 0 0,-21-8-257 0 0,0 0 1 0 0,0-1 0 0 0,46 6-1 0 0,-30-12-592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54.022"/>
    </inkml:context>
    <inkml:brush xml:id="br0">
      <inkml:brushProperty name="width" value="0.1" units="cm"/>
      <inkml:brushProperty name="height" value="0.1" units="cm"/>
    </inkml:brush>
  </inkml:definitions>
  <inkml:trace contextRef="#ctx0" brushRef="#br0">1 1 10720 0 0,'0'0'2193'0'0,"1"8"-1581"0"0,28 141 42 0 0,-18-100-260 0 0,2 7-87 0 0,2 0 1 0 0,29 68 0 0 0,-40-113-288 0 0,2 1 118 0 0,0 1 1 0 0,-2 0-1 0 0,1 0 0 0 0,-2 0 1 0 0,0 1-1 0 0,0-1 0 0 0,-2 1 1 0 0,1 18-1 0 0,-2-32-136 0 0,0 0-1 0 0,0 0 1 0 0,0 0 0 0 0,0 0 0 0 0,0 0-1 0 0,0 0 1 0 0,1 1 0 0 0,-1-1 0 0 0,0 0-1 0 0,0 0 1 0 0,0 0 0 0 0,0 0 0 0 0,0 0-1 0 0,0 0 1 0 0,0 0 0 0 0,0 0 0 0 0,0 0-1 0 0,0 1 1 0 0,0-1 0 0 0,0 0 0 0 0,0 0-1 0 0,0 0 1 0 0,1 0 0 0 0,-1 0 0 0 0,0 0-1 0 0,0 0 1 0 0,0 0 0 0 0,0 0 0 0 0,0 0 0 0 0,0 0-1 0 0,0 0 1 0 0,0 0 0 0 0,1 0 0 0 0,-1 0-1 0 0,0 0 1 0 0,0 0 0 0 0,0 0 0 0 0,0 0-1 0 0,0 0 1 0 0,0 0 0 0 0,0 0 0 0 0,1 0 0 0 0,-1 0 0 0 0,0 0 0 0 0,0 0 0 0 0,0 0 0 0 0,0 0 0 0 0,0 0 0 0 0,0 0 0 0 0,0 0 0 0 0,1 0 0 0 0,-1 0 0 0 0,0 0 0 0 0,0 0 0 0 0,0 0 0 0 0,0 0 0 0 0,0 0 0 0 0,0 0 0 0 0,0 0 1 0 0,0 0-1 0 0,1 0 0 0 0,-1 0 0 0 0,0 1 0 0 0,0-1 0 0 0,0 0 0 0 0,0 0 0 0 0,0 0 0 0 0,0 0 0 0 0,0 0 0 0 0,0 0 0 0 0,0 0 0 0 0,0 0 0 0 0,0 0 0 0 0,0 0 0 0 0,0 1 0 0 0,0-1 0 0 0,0 0 1 0 0,1 0-1 0 0,-1 0 0 0 0,0 0 0 0 0,0 0 0 0 0,0 0 0 0 0,0 1 0 0 0,0-1-1 0 0,0-1 0 0 0,0 1 0 0 0,-1 0-1 0 0,1 0 1 0 0,0 0 0 0 0,0 0 0 0 0,0 0 0 0 0,0 0 0 0 0,0 0 0 0 0,0 0 0 0 0,0 0 0 0 0,0 0 0 0 0,0 0 0 0 0,0 0-1 0 0,0 0 1 0 0,0 0 0 0 0,0 0 0 0 0,0 0 0 0 0,0 0 0 0 0,0 0 0 0 0,0 0 0 0 0,0 0 0 0 0,0 0 0 0 0,0 0 0 0 0,0 0-1 0 0,0 0 1 0 0,0 0 0 0 0,0 0 0 0 0,-1 0 0 0 0,1 0 0 0 0,0 0 0 0 0,0 0 0 0 0,0 0 0 0 0,0 0 0 0 0,0 0 0 0 0,0 0-1 0 0,0 0 1 0 0,0 0 0 0 0,0 0 0 0 0,0 0 0 0 0,0 0 0 0 0,0 0 0 0 0,0 0 0 0 0,0 1 0 0 0,0-1 0 0 0,0 0 0 0 0,0 0 0 0 0,0 0-1 0 0,0 0 1 0 0,0 0 0 0 0,0 0 0 0 0,0 0 0 0 0,0 0 0 0 0,0 0 0 0 0,0 0 0 0 0,0 0 0 0 0,0 0 0 0 0,0 0 0 0 0,0 0-1 0 0,0 0 1 0 0,0 0 0 0 0,0 0 0 0 0,0 0 0 0 0,0 0 0 0 0,0 0 0 0 0,-4-5 27 0 0,-3-6 41 0 0,-2-9-18 0 0,1 0 0 0 0,-10-35 0 0 0,-3-42 61 0 0,20 94-112 0 0,-3-20 18 0 0,-2-42 0 0 0,5 52-6 0 0,2 0 0 0 0,0 0 0 0 0,0 1 0 0 0,6-25 0 0 0,0 12 34 0 0,-2 6-28 0 0,11-29 1 0 0,-14 44-47 0 0,1 0 0 0 0,-1 0 0 0 0,1 1 0 0 0,1-1 0 0 0,-1 1 1 0 0,0 0-1 0 0,1-1 0 0 0,3-1 0 0 0,3-3-4 0 0,-4 3-49 0 0,1 0 0 0 0,-1 1 0 0 0,1 0 0 0 0,1 0 0 0 0,-1 0 0 0 0,0 1-1 0 0,9-2 1 0 0,56-13-1109 0 0,-58 15 972 0 0,29-6-812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54.454"/>
    </inkml:context>
    <inkml:brush xml:id="br0">
      <inkml:brushProperty name="width" value="0.1" units="cm"/>
      <inkml:brushProperty name="height" value="0.1" units="cm"/>
    </inkml:brush>
  </inkml:definitions>
  <inkml:trace contextRef="#ctx0" brushRef="#br0">1 285 10264 0 0,'0'0'1960'0'0,"8"7"-978"0"0,-6-6-910 0 0,8 7 109 0 0,1 0 0 0 0,1 0 0 0 0,-1-1 0 0 0,16 7 1 0 0,-20-12-181 0 0,61 26 136 0 0,-57-24-64 0 0,1-1 0 0 0,0 0 0 0 0,0-1 0 0 0,14 1 1 0 0,-13-2 220 0 0,0-1 0 0 0,23-2 0 0 0,-30 1-231 0 0,-1 0 0 0 0,1 0 0 0 0,-1-1 0 0 0,0 1 0 0 0,0-1 0 0 0,0-1 0 0 0,0 1 0 0 0,0-1 0 0 0,7-5 0 0 0,-3 1-30 0 0,0-1 1 0 0,-1 0 0 0 0,0-1 0 0 0,0 0 0 0 0,-1 0-1 0 0,-1 0 1 0 0,1-1 0 0 0,-1 0 0 0 0,-1-1 0 0 0,5-13-1 0 0,-1 0 60 0 0,-1-1 0 0 0,-1 0 0 0 0,6-39 0 0 0,-12 57-93 0 0,0-1 0 0 0,-1 0 0 0 0,1 1 0 0 0,-1-1 0 0 0,-1 1 0 0 0,-1-9 0 0 0,2 14 0 0 0,-1 0 0 0 0,1 0 0 0 0,-1 0 0 0 0,1-1 0 0 0,-1 1 0 0 0,0 1 0 0 0,0-1 0 0 0,0 0 0 0 0,0 0 0 0 0,-1 0 0 0 0,1 0 0 0 0,0 1 0 0 0,-1-1 0 0 0,1 1 0 0 0,-1-1 0 0 0,1 1 0 0 0,-1-1 0 0 0,0 1 0 0 0,0 0 0 0 0,0 0 0 0 0,0 0 0 0 0,0 0 0 0 0,0 0 0 0 0,0 0 0 0 0,0 1 0 0 0,-3-2 0 0 0,-3 1 2 0 0,-1 0 0 0 0,1 1-1 0 0,0 0 1 0 0,-16 1 0 0 0,-32 9 12 0 0,44-7 13 0 0,0 1 0 0 0,0 0-1 0 0,1 0 1 0 0,0 1 0 0 0,0 1 0 0 0,0 0-1 0 0,0 0 1 0 0,1 1 0 0 0,0 1-1 0 0,1 0 1 0 0,-1 0 0 0 0,2 0 0 0 0,-1 1-1 0 0,1 1 1 0 0,0-1 0 0 0,1 1 0 0 0,0 1-1 0 0,1-1 1 0 0,0 1 0 0 0,-6 17-1 0 0,3-5 62 0 0,2 0 0 0 0,0 0 0 0 0,2 1 0 0 0,0-1 0 0 0,-1 39 0 0 0,4-34 26 0 0,2 0-1 0 0,1 0 0 0 0,1 0 0 0 0,2-1 0 0 0,0 1 0 0 0,12 37 0 0 0,-10-47-64 0 0,1 0 0 0 0,0-1 0 0 0,2 0 0 0 0,0 0 0 0 0,13 18 0 0 0,-16-27-83 0 0,0 0 0 0 0,1-1 0 0 0,0 0 1 0 0,1 0-1 0 0,0 0 0 0 0,0-1 0 0 0,0 0 0 0 0,1 0 1 0 0,0-1-1 0 0,0 0 0 0 0,10 4 0 0 0,6 0-27 0 0,-1-1 0 0 0,1-1-1 0 0,1-1 1 0 0,-1-1 0 0 0,48 3-1 0 0,-13-8 62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1:02.127"/>
    </inkml:context>
    <inkml:brush xml:id="br0">
      <inkml:brushProperty name="width" value="0.1" units="cm"/>
      <inkml:brushProperty name="height" value="0.1" units="cm"/>
    </inkml:brush>
  </inkml:definitions>
  <inkml:trace contextRef="#ctx0" brushRef="#br0">1 91 8552 0 0,'0'0'1984'0'0,"5"-6"-1431"0"0,1-2-471 0 0,-1 2-70 0 0,0 0 0 0 0,0 0 0 0 0,0 0 0 0 0,1 1-1 0 0,11-9 1 0 0,0 2 254 0 0,-15 10-203 0 0,1 0-1 0 0,0-1 1 0 0,0 1 0 0 0,0 0 0 0 0,0 1-1 0 0,0-1 1 0 0,1 1 0 0 0,-1-1-1 0 0,1 1 1 0 0,-1 0 0 0 0,0 0 0 0 0,1 0-1 0 0,0 1 1 0 0,-1-1 0 0 0,7 1 0 0 0,-10 0-24 0 0,1 0 0 0 0,-1 0 0 0 0,1 0 0 0 0,-1 0 1 0 0,1 0-1 0 0,-1 1 0 0 0,1-1 0 0 0,-1 0 0 0 0,1 0 1 0 0,-1 0-1 0 0,1 1 0 0 0,-1-1 0 0 0,1 0 0 0 0,-1 1 1 0 0,1-1-1 0 0,-1 0 0 0 0,1 1 0 0 0,-1-1 0 0 0,1 1 1 0 0,0 0-31 0 0,0-1 0 0 0,-1 1 0 0 0,1 0 1 0 0,0 0-1 0 0,-1-1 0 0 0,1 1 0 0 0,-1 0 1 0 0,1 0-1 0 0,0 0 0 0 0,-1-1 0 0 0,0 1 1 0 0,1 0-1 0 0,-1 0 0 0 0,0 0 0 0 0,1 0 1 0 0,-1 0-1 0 0,0 0 0 0 0,0 0 0 0 0,0 0 0 0 0,0 0 1 0 0,0 0-1 0 0,0 0 0 0 0,0 0 0 0 0,0 0 1 0 0,0 0-1 0 0,0 0 0 0 0,0 0 0 0 0,-1 0 1 0 0,1 0-1 0 0,0 0 0 0 0,-1 0 0 0 0,1-1 1 0 0,-1 1-1 0 0,0 1 0 0 0,-3 7 212 0 0,3-3-167 0 0,0-2-20 0 0,0 0 1 0 0,0 0 0 0 0,0 0-1 0 0,0 0 1 0 0,-1 0-1 0 0,1 0 1 0 0,-1-1 0 0 0,0 1-1 0 0,0 0 1 0 0,0-1-1 0 0,-1 0 1 0 0,-3 5 0 0 0,-5 2 194 0 0,-7 6 286 0 0,18-16-504 0 0,0 0 1 0 0,-1 0 0 0 0,1 0-1 0 0,-1 1 1 0 0,1-1 0 0 0,-1 0 0 0 0,1 0-1 0 0,-1 0 1 0 0,1 0 0 0 0,0 0-1 0 0,-1 0 1 0 0,1 0 0 0 0,-1 0 0 0 0,1 0-1 0 0,-1 0 1 0 0,1 0 0 0 0,-1 0-1 0 0,1 0 1 0 0,-1 0 0 0 0,1 0 0 0 0,0 0-1 0 0,-1 0 1 0 0,1-1 0 0 0,-1 1 0 0 0,1 0-1 0 0,-1 0 1 0 0,1-1 0 0 0,0 1-1 0 0,-1 0 1 0 0,1 0 0 0 0,0-1 0 0 0,-1 1-1 0 0,1 0 1 0 0,0-1 0 0 0,-1 1-1 0 0,1-1 1 0 0,0 1 0 0 0,-1-1 0 0 0,-2-2 175 0 0,-3 0-159 0 0,4 1-67 0 0,0 1 0 0 0,0 0 0 0 0,0-1 0 0 0,0 1 1 0 0,1-1-1 0 0,-1 1 0 0 0,0-1 0 0 0,1 0 0 0 0,-2-1 1 0 0,3 2 15 0 0,-1 0 0 0 0,1 0 0 0 0,-1 1 0 0 0,1-1 0 0 0,0 0 1 0 0,-1 0-1 0 0,1 0 0 0 0,0 1 0 0 0,0-1 0 0 0,-1 0 0 0 0,1 0 1 0 0,0 0-1 0 0,0 0 0 0 0,0 0 0 0 0,0 0 0 0 0,1-1 1 0 0,2-5 22 0 0,3 1 0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1:02.732"/>
    </inkml:context>
    <inkml:brush xml:id="br0">
      <inkml:brushProperty name="width" value="0.1" units="cm"/>
      <inkml:brushProperty name="height" value="0.1" units="cm"/>
    </inkml:brush>
  </inkml:definitions>
  <inkml:trace contextRef="#ctx0" brushRef="#br0">131 1 9368 0 0,'0'0'1353'0'0,"-2"5"-697"0"0,1-4-623 0 0,-1 3 144 0 0,1 1 0 0 0,-1 0 0 0 0,1 0 0 0 0,0 0-1 0 0,0 0 1 0 0,0 0 0 0 0,0 8 0 0 0,-3 120 550 0 0,2-83-559 0 0,-2 0 0 0 0,-16 74 0 0 0,-23 245 726 0 0,14-188-504 0 0,21-141-374 0 0,2 33 630 0 0,5-72-652 0 0,1 0 0 0 0,0 0 0 0 0,0 0 0 0 0,0 0 0 0 0,0 0 0 0 0,-1 0 0 0 0,1 0 0 0 0,1 0-1 0 0,-1 0 1 0 0,0 0 0 0 0,0 1 0 0 0,1 1 233 0 0,-1 0-1 0 0,1 0 0 0 0,-1 0 1 0 0,0 0-1 0 0,0 0 0 0 0,-1 0 0 0 0,1 0 1 0 0,-1 3-1 0 0,11-6-101 0 0,-4 0-121 0 0,0-1-1 0 0,-1 0 0 0 0,1 0 0 0 0,9-4 0 0 0,7-1 67 0 0,50-10 156 0 0,43-6-228 0 0,-67 16-638 0 0,75-20 0 0 0,-98 19-585 0 0,0-1 1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1:02.978"/>
    </inkml:context>
    <inkml:brush xml:id="br0">
      <inkml:brushProperty name="width" value="0.1" units="cm"/>
      <inkml:brushProperty name="height" value="0.1" units="cm"/>
    </inkml:brush>
  </inkml:definitions>
  <inkml:trace contextRef="#ctx0" brushRef="#br0">0 0 10632 0 0,'0'0'3117'0'0,"1"8"-1706"0"0,2-3-1365 0 0,0 0 1 0 0,-1 0 0 0 0,0 1-1 0 0,0-1 1 0 0,0 1 0 0 0,0 0-1 0 0,-1 0 1 0 0,1 7 0 0 0,1 4 23 0 0,26 181 929 0 0,-19-120-1760 0 0,-6-57 42 0 0,0 0 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04.325"/>
    </inkml:context>
    <inkml:brush xml:id="br0">
      <inkml:brushProperty name="width" value="0.1" units="cm"/>
      <inkml:brushProperty name="height" value="0.1" units="cm"/>
      <inkml:brushProperty name="color" value="#0B868D"/>
      <inkml:brushProperty name="inkEffects" value="ocean"/>
      <inkml:brushProperty name="anchorX" value="-109761.80469"/>
      <inkml:brushProperty name="anchorY" value="-104487.01563"/>
      <inkml:brushProperty name="scaleFactor" value="0.5"/>
    </inkml:brush>
  </inkml:definitions>
  <inkml:trace contextRef="#ctx0" brushRef="#br0">130 105 11168 0 0,'0'0'3022'0'0,"-1"5"-3146"0"0,-1 3 250 0 0,-1 5 490 0 0,-2 5-186 0 0,-1 4 101 0 0,-1 6-14 0 0,0 1-602 0 0,-1 3 172 0 0,0 1-87 0 0,1 0 0 0 0,-1 0 485 0 0,0-1-120 0 0,0-2 46 0 0,1 0 17 0 0,0-2-500 0 0,0-3 142 0 0,0-2-70 0 0,2-2 0 0 0,0-4-65 0 0,1-4 28 0 0,1-4-13 0 0,1-3 2 0 0,0-3 56 0 0,1-3-16 0 0,0-3 8 0 0,0-3 0 0 0,2-6-121 0 0,0-5 34 0 0,2-6-17 0 0,1-5 0 0 0,2-5 122 0 0,1-3-36 0 0,3-2 18 0 0,2-1 0 0 0,0-2-112 0 0,2 0 32 0 0,-1 1-16 0 0,1 1 0 0 0,0 2 112 0 0,-1 3-32 0 0,-1 4 16 0 0,-1 4 0 0 0,-2 4 355 0 0,-2 5-111 0 0,-1 5 53 0 0,-2 3 9 0 0,-1 3-358 0 0,-2 2 102 0 0,0 3-50 0 0,0 0 0 0 0,0 1-18 0 0,0 0 4 0 0,1 3-2 0 0,0 1 10 0 0,3 4 6 0 0,0 4-2 0 0,3 3 2 0 0,1 4 0 0 0,1 4 0 0 0,0 2 10 0 0,1 2-4 0 0,-1 2 2 0 0,1 1-9 0 0,1 1 2 0 0,0 0-1 0 0,1 0 0 0 0,2 1-177 0 0,0-1 60 0 0,1 1-29 0 0,0-1 2 0 0,1-2 168 0 0,-1-2-48 0 0,0-1 24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1:03.132"/>
    </inkml:context>
    <inkml:brush xml:id="br0">
      <inkml:brushProperty name="width" value="0.1" units="cm"/>
      <inkml:brushProperty name="height" value="0.1" units="cm"/>
    </inkml:brush>
  </inkml:definitions>
  <inkml:trace contextRef="#ctx0" brushRef="#br0">0 0 10176 0 0,'0'0'0'0'0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1:03.564"/>
    </inkml:context>
    <inkml:brush xml:id="br0">
      <inkml:brushProperty name="width" value="0.1" units="cm"/>
      <inkml:brushProperty name="height" value="0.1" units="cm"/>
    </inkml:brush>
  </inkml:definitions>
  <inkml:trace contextRef="#ctx0" brushRef="#br0">22 400 10088 0 0,'0'0'2368'0'0,"2"6"-1708"0"0,18 68-526 0 0,24 75 817 0 0,-7-39-80 0 0,-26-76-775 0 0,36 99 728 0 0,-44-126-675 0 0,-1 1 1 0 0,0-1-1 0 0,-1 1 1 0 0,1 0-1 0 0,-2 0 1 0 0,1 0 0 0 0,-1 11-1 0 0,0-12 529 0 0,-2-5-227 0 0,-5 1-361 0 0,5-3-88 0 0,0-1 0 0 0,0 0-1 0 0,0 0 1 0 0,0 0 0 0 0,0 0-1 0 0,0 0 1 0 0,0 0-1 0 0,1 0 1 0 0,-1 0 0 0 0,0-1-1 0 0,1 1 1 0 0,-1 0 0 0 0,-1-3-1 0 0,0 1 32 0 0,-11-10 77 0 0,1-1-1 0 0,1 0 0 0 0,0-1 1 0 0,1 0-1 0 0,1-1 0 0 0,0 0 1 0 0,1-1-1 0 0,1 0 0 0 0,0 0 1 0 0,2-1-1 0 0,-9-31 0 0 0,6 8-18 0 0,2-1-1 0 0,2 0 1 0 0,1-1-1 0 0,3 1 1 0 0,1 0-1 0 0,12-83 1 0 0,-8 99-38 0 0,2 0 1 0 0,1 0 0 0 0,17-40-1 0 0,-18 53-79 0 0,1 1 0 0 0,1-1 0 0 0,0 1 0 0 0,0 1-1 0 0,1-1 1 0 0,1 2 0 0 0,0-1 0 0 0,0 1 0 0 0,1 1 0 0 0,17-12-1 0 0,-8 7-522 0 0,0 1-1 0 0,1 1 1 0 0,0 1-1 0 0,1 1 1 0 0,41-14-1 0 0,-20 13-1104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1:03.724"/>
    </inkml:context>
    <inkml:brush xml:id="br0">
      <inkml:brushProperty name="width" value="0.1" units="cm"/>
      <inkml:brushProperty name="height" value="0.1" units="cm"/>
    </inkml:brush>
  </inkml:definitions>
  <inkml:trace contextRef="#ctx0" brushRef="#br0">1 64 11704 0 0,'0'0'4416'0'0,"37"-20"-4416"0"0,-4 13-360 0 0,10-11-8 0 0,5-1 8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1:04.156"/>
    </inkml:context>
    <inkml:brush xml:id="br0">
      <inkml:brushProperty name="width" value="0.1" units="cm"/>
      <inkml:brushProperty name="height" value="0.1" units="cm"/>
    </inkml:brush>
  </inkml:definitions>
  <inkml:trace contextRef="#ctx0" brushRef="#br0">39 342 11352 0 0,'0'0'3176'0'0,"4"6"-2296"0"0,15 18-704 0 0,-18-23-164 0 0,0 0 0 0 0,1 0 1 0 0,-1 0-1 0 0,0 0 1 0 0,1 0-1 0 0,-1 0 1 0 0,1-1-1 0 0,-1 1 0 0 0,1 0 1 0 0,0-1-1 0 0,-1 1 1 0 0,1-1-1 0 0,0 0 1 0 0,-1 1-1 0 0,1-1 0 0 0,2 0 1 0 0,3 1 144 0 0,2 0-29 0 0,0 0 1 0 0,0-1 0 0 0,-1 0-1 0 0,1 0 1 0 0,0-1 0 0 0,12-2 0 0 0,-2 0 11 0 0,5 0-105 0 0,37-10 0 0 0,-49 9-41 0 0,0 0 0 0 0,-1 0 1 0 0,1-1-1 0 0,19-13 0 0 0,-26 14-14 0 0,0 0 0 0 0,-1 1 0 0 0,1-1 0 0 0,-1-1 0 0 0,0 1 0 0 0,-1-1 0 0 0,1 0 0 0 0,-1 1 0 0 0,0-1 0 0 0,0-1 0 0 0,4-10 0 0 0,0-2-55 0 0,-1-1 0 0 0,3-23-1 0 0,-8 38 75 0 0,2-10-57 0 0,-1 0 0 0 0,-1 1-1 0 0,0-22 1 0 0,-1 28 19 0 0,0 1 0 0 0,-1-1-1 0 0,0 1 1 0 0,0 0 0 0 0,-1-1 0 0 0,0 1 0 0 0,0 0 0 0 0,0 0-1 0 0,-6-10 1 0 0,6 14 8 0 0,0-1 1 0 0,0 1-1 0 0,0 0 0 0 0,0-1 0 0 0,0 1 0 0 0,-1 0 1 0 0,1 1-1 0 0,0-1 0 0 0,-1 0 0 0 0,0 1 1 0 0,1-1-1 0 0,-1 1 0 0 0,0 0 0 0 0,0 0 0 0 0,0 0 1 0 0,0 0-1 0 0,0 1 0 0 0,0-1 0 0 0,0 1 0 0 0,-3-1 1 0 0,-7 1 46 0 0,0 1 0 0 0,0 0 0 0 0,-19 3 0 0 0,15-1-35 0 0,1-1 113 0 0,-8 1-19 0 0,-1 2 1 0 0,1 0-1 0 0,-30 11 0 0 0,47-14-32 0 0,0 1-1 0 0,1 0 1 0 0,-1 1-1 0 0,1-1 1 0 0,0 1-1 0 0,0 1 0 0 0,0-1 1 0 0,1 1-1 0 0,-1 0 1 0 0,1 0-1 0 0,0 1 1 0 0,0-1-1 0 0,1 1 1 0 0,0 0-1 0 0,-6 12 1 0 0,4-6 21 0 0,1 0 0 0 0,1 0 1 0 0,0 1-1 0 0,1-1 1 0 0,0 1-1 0 0,1 0 1 0 0,0 0-1 0 0,1 0 1 0 0,0 0-1 0 0,1 0 1 0 0,1 0-1 0 0,0 0 1 0 0,1-1-1 0 0,0 1 1 0 0,5 16-1 0 0,-2-15 111 0 0,-1-1 0 0 0,2 0 0 0 0,0 1 0 0 0,0-2 0 0 0,1 1 0 0 0,1-1 0 0 0,17 22 0 0 0,-12-20-235 0 0,1-1-1 0 0,0-1 0 0 0,0 0 0 0 0,24 15 0 0 0,-26-20 23 0 0,-1-1 0 0 0,1-1 0 0 0,-1 0 0 0 0,2 0 0 0 0,-1-1 0 0 0,0-1 0 0 0,19 3 0 0 0,10-1-474 0 0,0-2 0 0 0,1-1 0 0 0,54-6 1 0 0,-46-1-513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1:04.380"/>
    </inkml:context>
    <inkml:brush xml:id="br0">
      <inkml:brushProperty name="width" value="0.1" units="cm"/>
      <inkml:brushProperty name="height" value="0.1" units="cm"/>
    </inkml:brush>
  </inkml:definitions>
  <inkml:trace contextRef="#ctx0" brushRef="#br0">1 0 12608 0 0,'0'0'3248'0'0,"1"6"-2225"0"0,5 16 118 0 0,3 32 0 0 0,14 163-399 0 0,-17-169-329 0 0,19 72 0 0 0,2 1 400 0 0,22 69-1140 0 0,-43-172 204 0 0,3 11-340 0 0,26 56 1 0 0,-21-64 462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1:04.594"/>
    </inkml:context>
    <inkml:brush xml:id="br0">
      <inkml:brushProperty name="width" value="0.1" units="cm"/>
      <inkml:brushProperty name="height" value="0.1" units="cm"/>
    </inkml:brush>
  </inkml:definitions>
  <inkml:trace contextRef="#ctx0" brushRef="#br0">0 1 13608 0 0,'0'0'1713'0'0,"4"8"-1182"0"0,55 134 722 0 0,-42-105-1579 0 0,1 0 1 0 0,35 49 0 0 0,-37-61-700 0 0,-1 0 1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1:04.750"/>
    </inkml:context>
    <inkml:brush xml:id="br0">
      <inkml:brushProperty name="width" value="0.1" units="cm"/>
      <inkml:brushProperty name="height" value="0.1" units="cm"/>
    </inkml:brush>
  </inkml:definitions>
  <inkml:trace contextRef="#ctx0" brushRef="#br0">1 0 10088 0 0,'0'0'1080'0'0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1:05.191"/>
    </inkml:context>
    <inkml:brush xml:id="br0">
      <inkml:brushProperty name="width" value="0.1" units="cm"/>
      <inkml:brushProperty name="height" value="0.1" units="cm"/>
    </inkml:brush>
  </inkml:definitions>
  <inkml:trace contextRef="#ctx0" brushRef="#br0">1 1 12072 0 0,'0'0'2680'0'0,"4"6"-1934"0"0,2 1-600 0 0,-4-4-146 0 0,0 0 1 0 0,0 0-1 0 0,0 0 0 0 0,0 1 1 0 0,0-1-1 0 0,-1 1 0 0 0,1-1 1 0 0,-1 1-1 0 0,1 4 1 0 0,121 523 2934 0 0,-117-498-2839 0 0,10 70 923 0 0,-14-86-836 0 0,-2 1 1 0 0,0-1-1 0 0,-4 35 0 0 0,1-20-71 0 0,2-23-33 0 0,0 1 0 0 0,0-1 0 0 0,-1 0 0 0 0,0 0 0 0 0,-1 0-1 0 0,-4 11 1 0 0,6-17 108 0 0,0-3-185 0 0,0 1 0 0 0,1 0-1 0 0,-1-1 1 0 0,1 1 0 0 0,-1-1 0 0 0,0 1-1 0 0,0 0 1 0 0,1-1 0 0 0,-1 0 0 0 0,0 1-1 0 0,0-1 1 0 0,0 1 0 0 0,1-1 0 0 0,-1 0-1 0 0,0 0 1 0 0,0 0 0 0 0,0 1 0 0 0,0-1-1 0 0,0 0 1 0 0,0 0 0 0 0,0 0 0 0 0,1 0-1 0 0,-3-1 1 0 0,1 1-1 0 0,1-1 0 0 0,-1 0 0 0 0,1 0-1 0 0,0 1 1 0 0,-1-1 0 0 0,1 0 0 0 0,0 0 0 0 0,-3-3 0 0 0,1 1 10 0 0,-5-5-2 0 0,0 0 0 0 0,1 0 0 0 0,0 0 0 0 0,0-1-1 0 0,1 0 1 0 0,0 0 0 0 0,1-1 0 0 0,-6-12 0 0 0,-2-11-41 0 0,-10-41 0 0 0,17 55-6 0 0,5 13-5 0 0,0 0 0 0 0,0 0 0 0 0,0-1 0 0 0,1 1 0 0 0,0-7 0 0 0,0 7 35 0 0,0 6 10 0 0,0 0-1 0 0,0 0 0 0 0,0-1 0 0 0,0 1 1 0 0,-1 0-1 0 0,1-1 0 0 0,0 1 0 0 0,0 0 1 0 0,0-1-1 0 0,0 1 0 0 0,0 0 1 0 0,0-1-1 0 0,0 1 0 0 0,1 0 0 0 0,-1-1 1 0 0,0 1-1 0 0,0 0 0 0 0,0 0 0 0 0,0-1 1 0 0,0 1-1 0 0,0 0 0 0 0,1-1 1 0 0,-1 1-1 0 0,0 0 0 0 0,0 0 0 0 0,0 0 1 0 0,1-1-1 0 0,-1 1 0 0 0,0 0 0 0 0,0 0 1 0 0,1-1-1 0 0,-1 1 0 0 0,0 0 0 0 0,0 0 1 0 0,1 0-1 0 0,-1 0 0 0 0,0 0 1 0 0,1 0-1 0 0,-1-1 0 0 0,4-1 60 0 0,-2 1-34 0 0,1-1 0 0 0,-1 0-1 0 0,0 1 1 0 0,1 0 0 0 0,-1-1 0 0 0,1 1-1 0 0,0 0 1 0 0,-1 0 0 0 0,1 1-1 0 0,0-1 1 0 0,4 0 0 0 0,36-3-15 0 0,-32 4-9 0 0,23-1 10 0 0,1 2 0 0 0,-1 2 0 0 0,0 1 0 0 0,65 17-1 0 0,132 56 52 0 0,-135-34-808 0 0,-51-21 218 0 0,-28-14 271 0 0,0 1 0 0 0,-1 0 1 0 0,0 1-1 0 0,20 18 0 0 0,-19-14 255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1:05.388"/>
    </inkml:context>
    <inkml:brush xml:id="br0">
      <inkml:brushProperty name="width" value="0.1" units="cm"/>
      <inkml:brushProperty name="height" value="0.1" units="cm"/>
    </inkml:brush>
  </inkml:definitions>
  <inkml:trace contextRef="#ctx0" brushRef="#br0">1 359 13608 0 0,'3'4'816'0'0,"-3"-4"-572"0"0,1 1-1 0 0,-1 0 1 0 0,1 0 0 0 0,0-1-1 0 0,-1 1 1 0 0,1 0-1 0 0,-1-1 1 0 0,1 1 0 0 0,0-1-1 0 0,0 1 1 0 0,1 0-1 0 0,13-23 216 0 0,-7 9-64 0 0,2 0 1 0 0,16-19 0 0 0,9-2-310 0 0,1 1 0 0 0,2 2 0 0 0,1 2 0 0 0,55-31 0 0 0,-16 24-681 0 0,-28 15 97 0 0,10-4 159 0 0,-31 14 299 0 0,-4 1 40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1:05.834"/>
    </inkml:context>
    <inkml:brush xml:id="br0">
      <inkml:brushProperty name="width" value="0.1" units="cm"/>
      <inkml:brushProperty name="height" value="0.1" units="cm"/>
    </inkml:brush>
  </inkml:definitions>
  <inkml:trace contextRef="#ctx0" brushRef="#br0">1 456 11896 0 0,'0'0'1146'0'0,"6"2"10"0"0,13 4-385 0 0,1-1 0 0 0,40 5 0 0 0,-20-5-279 0 0,0-3 0 0 0,53-2 0 0 0,-79-1-357 0 0,0-1-1 0 0,0 0 0 0 0,0-1 0 0 0,-1 0 0 0 0,1-1 1 0 0,-1 0-1 0 0,0-2 0 0 0,0 1 0 0 0,-1-2 0 0 0,19-11 0 0 0,-9 2-97 0 0,-1-1-1 0 0,28-29 0 0 0,-38 34-14 0 0,-1-1-1 0 0,0 1 0 0 0,-1-2 0 0 0,0 1 0 0 0,10-22 0 0 0,-17 30-19 0 0,-1 0-1 0 0,1 0 0 0 0,-1 1 0 0 0,0-1 0 0 0,0 0 0 0 0,-1 0 1 0 0,1-9-1 0 0,-5-33 42 0 0,4 46-42 0 0,-1-5 65 0 0,0 1 1 0 0,-1-1 0 0 0,1 0-1 0 0,-1 1 1 0 0,0-1 0 0 0,0 1-1 0 0,-1-1 1 0 0,0 1 0 0 0,0 0-1 0 0,0 0 1 0 0,-5-5 0 0 0,2 3-44 0 0,0 1 1 0 0,0 0 0 0 0,-1 0-1 0 0,0 1 1 0 0,0 0 0 0 0,0 0 0 0 0,-9-3-1 0 0,2 1 8 0 0,-1 1-1 0 0,1 0 0 0 0,-2 2 0 0 0,1-1 0 0 0,0 2 0 0 0,-1 0 1 0 0,0 1-1 0 0,-15 0 0 0 0,13 2 13 0 0,0 0 0 0 0,0 1-1 0 0,1 1 1 0 0,-1 0 0 0 0,0 2 0 0 0,-25 7-1 0 0,35-7-40 0 0,-1-1-1 0 0,1 1 1 0 0,0 0-1 0 0,1 1 1 0 0,-1-1-1 0 0,1 2 1 0 0,0-1-1 0 0,0 1 1 0 0,0 0-1 0 0,1 1 0 0 0,0-1 1 0 0,0 1-1 0 0,1 0 1 0 0,-10 16-1 0 0,9-9 5 0 0,0 1 0 0 0,1 0 0 0 0,1 0 0 0 0,-5 23 0 0 0,4-12-4 0 0,0-4 55 0 0,2 1 0 0 0,0-1 0 0 0,2 0-1 0 0,0 1 1 0 0,2-1 0 0 0,0 0-1 0 0,2 1 1 0 0,0-1 0 0 0,2 0 0 0 0,8 27-1 0 0,-5-29-14 0 0,0 1 0 0 0,1-1-1 0 0,2-1 1 0 0,16 25-1 0 0,-19-32-30 0 0,1-1 0 0 0,0 0-1 0 0,1 0 1 0 0,11 9 0 0 0,46 32 207 0 0,-44-37-184 0 0,0-1 0 0 0,1-1 0 0 0,1-2 0 0 0,0 0 0 0 0,0-2 0 0 0,1 0 0 0 0,50 9 0 0 0,-39-11-554 0 0,75 4 0 0 0,-92-11 347 0 0,0 0 0 0 0,0-2-1 0 0,0 0 1 0 0,0-1 0 0 0,28-9-1 0 0,-10-1 174 0 0,-4 2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04.535"/>
    </inkml:context>
    <inkml:brush xml:id="br0">
      <inkml:brushProperty name="width" value="0.1" units="cm"/>
      <inkml:brushProperty name="height" value="0.1" units="cm"/>
      <inkml:brushProperty name="color" value="#0B868D"/>
      <inkml:brushProperty name="inkEffects" value="ocean"/>
      <inkml:brushProperty name="anchorX" value="-110565.24219"/>
      <inkml:brushProperty name="anchorY" value="-105407"/>
      <inkml:brushProperty name="scaleFactor" value="0.5"/>
    </inkml:brush>
  </inkml:definitions>
  <inkml:trace contextRef="#ctx0" brushRef="#br0">0 16 10720 0 0,'0'0'1918'0'0,"4"0"-1267"0"0,2-1-760 0 0,4-1 217 0 0,5 0-108 0 0,2-1 0 0 0,3 0-962 0 0,1 1 276 0 0,0-1-129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09.123"/>
    </inkml:context>
    <inkml:brush xml:id="br0">
      <inkml:brushProperty name="width" value="0.1" units="cm"/>
      <inkml:brushProperty name="height" value="0.1" units="cm"/>
      <inkml:brushProperty name="color" value="#F6630D"/>
    </inkml:brush>
  </inkml:definitions>
  <inkml:trace contextRef="#ctx0" brushRef="#br0">1 669 88 0 0,'0'0'888'0'0,"5"5"-641"0"0,6 4-230 0 0,63 59 735 0 0,-32-23 98 0 0,30 29 339 0 0,-28-31-1070 0 0,-13-12-95 0 0,1-1 0 0 0,42 29 1 0 0,-35-33 371 0 0,0-2 0 0 0,2-1 1 0 0,84 32-1 0 0,-47-28-177 0 0,2-3 0 0 0,0-4-1 0 0,2-3 1 0 0,0-5 0 0 0,83 4 0 0 0,-150-16-189 0 0,175 6 258 0 0,2-13-191 0 0,-58-7 295 0 0,1-6 0 0 0,213-61 0 0 0,115-85-39 0 0,-312 89-71 0 0,-68 32-205 0 0,-70 39-77 0 0,187-99 105 0 0,-9-13 30 0 0,-168 103-118 0 0,-2-2-1 0 0,0 0 1 0 0,-1-1 0 0 0,0-1 0 0 0,25-33 0 0 0,-38 43 3 0 0,-1-1 1 0 0,0 1-1 0 0,0-1 0 0 0,-1 0 1 0 0,-1 0-1 0 0,1-1 1 0 0,-2 1-1 0 0,1-1 0 0 0,-2 0 1 0 0,1 0-1 0 0,-1 0 1 0 0,-1 0-1 0 0,0 0 0 0 0,-1 0 1 0 0,0-1-1 0 0,-1-11 1 0 0,-2 11-20 0 0,0-1 1 0 0,0 0 0 0 0,-1 1-1 0 0,-9-20 1 0 0,0 6 70 0 0,-17-25 0 0 0,22 40-22 0 0,-1 0 1 0 0,0 0 0 0 0,0 1 0 0 0,-1 0-1 0 0,0 1 1 0 0,-1 0 0 0 0,-23-15-1 0 0,17 14-42 0 0,0 1-1 0 0,-1 0 0 0 0,0 1 0 0 0,-1 1 1 0 0,-18-4-1 0 0,28 9 3 0 0,-1 0 1 0 0,1 1-1 0 0,0 0 1 0 0,0 1-1 0 0,-1 0 1 0 0,1 0-1 0 0,0 1 1 0 0,0 0-1 0 0,-10 3 1 0 0,8-1-8 0 0,-1 1 0 0 0,1 0 1 0 0,-1 0-1 0 0,1 1 0 0 0,1 1 1 0 0,-16 9-1 0 0,10-2 44 0 0,1-1 0 0 0,0 2 0 0 0,1 0 0 0 0,0 1 0 0 0,1 0 1 0 0,1 1-1 0 0,-12 18 0 0 0,5-1-32 0 0,1 1 0 0 0,-25 65 1 0 0,-12 89 275 0 0,17 7 131 0 0,-43 515-651 0 0,77-485 226 0 0,13-3 246 0 0,-7-200-199 0 0,5 78 53 0 0,1 96 23 0 0,-9 39 152 0 0,0-220-334 0 0,0-1 0 0 0,-5 18 0 0 0,4-18 20 0 0,0 0-1 0 0,-1 17 1 0 0,3-21-6 0 0,0 0 0 0 0,-1 0 0 0 0,-3 19 0 0 0,3-25 42 0 0,0 0 2 0 0,2 19 6 0 0,-1 5 392 0 0,0-27-308 0 0,0 4-149 0 0,0-6 61 0 0,0 0 0 0 0,0-1 1 0 0,-1 1-1 0 0,1 0 0 0 0,-1-1 0 0 0,1 1 0 0 0,-1 0 1 0 0,1-1-1 0 0,-1 1 0 0 0,1 0 0 0 0,-1 0 0 0 0,0-1 1 0 0,0 1-1 0 0,0 0 0 0 0,0 0 0 0 0,0 0 0 0 0,0 0 1 0 0,0 0-1 0 0,-2-1 0 0 0,1 0-18 0 0,-32-26-338 0 0,-49-31 0 0 0,61 43 215 0 0,0-1 0 0 0,-31-33 0 0 0,13 3 149 0 0,0 1 12 0 0,16 23 16 0 0,6 6-5 0 0,-27-34 0 0 0,41 47 56 0 0,4 3-61 0 0,-1 1 0 0 0,0-1 0 0 0,1 1 0 0 0,-1-1 0 0 0,1 0 0 0 0,-1 1 0 0 0,1-1 0 0 0,0 0 0 0 0,-1 0 0 0 0,1 1 0 0 0,0-1 0 0 0,-1 0 0 0 0,1 0 0 0 0,0 1 0 0 0,0-2 0 0 0,-1-3-1 0 0,-5 1-26 0 0,17 17-38 0 0,13 14 317 0 0,2-1 37 0 0,25 28 182 0 0,-29-27-463 0 0,93 120-48 0 0,-50-61-34 0 0,5 7 12 0 0,-60-79 250 0 0,1-1 1 0 0,0-1 0 0 0,1 0 0 0 0,18 15 0 0 0,-17-19-171 0 0,-12-7 32 0 0,0 0 1 0 0,0 0-1 0 0,0 0 0 0 0,0 0 0 0 0,0 0 0 0 0,0 0 0 0 0,-1 0 0 0 0,1 0 0 0 0,1 2 1 0 0,-2-2-63 0 0,0-1 1 0 0,0 0 0 0 0,1 0 0 0 0,-1 1 0 0 0,0-1 0 0 0,0 0 0 0 0,1 0-1 0 0,-1 1 1 0 0,0-1 0 0 0,1 0 0 0 0,-1 0 0 0 0,0 0 0 0 0,1 0-1 0 0,-1 1 1 0 0,0-1 0 0 0,1 0 0 0 0,-1 0 0 0 0,0 0 0 0 0,1 0 0 0 0,-1 0-1 0 0,0 0 1 0 0,1 0 0 0 0,0 0 181 0 0,0-11-73 0 0,0 0 0 0 0,1 0 0 0 0,0 0 0 0 0,5-16 1 0 0,0 2-33 0 0,22-113-413 0 0,25-89-427 0 0,-49 212 578 0 0,0 0-1 0 0,1 1 1 0 0,1-1 0 0 0,0 1-1 0 0,0 1 1 0 0,16-21 0 0 0,-11 23-995 0 0,3-1 0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20.676"/>
    </inkml:context>
    <inkml:brush xml:id="br0">
      <inkml:brushProperty name="width" value="0.1" units="cm"/>
      <inkml:brushProperty name="height" value="0.1" units="cm"/>
      <inkml:brushProperty name="color" value="#F6630D"/>
    </inkml:brush>
  </inkml:definitions>
  <inkml:trace contextRef="#ctx0" brushRef="#br0">1 0 7832 0 0,'0'0'558'0'0,"6"2"-3"0"0,12 1-185 0 0,0 0 0 0 0,20 0 1 0 0,-29-4-226 0 0,-7 1-51 0 0,0 0 0 0 0,1 0 0 0 0,-1 0 0 0 0,0 0 0 0 0,0 0-1 0 0,1 0 1 0 0,-1 1 0 0 0,0-1 0 0 0,0 1 0 0 0,0-1 0 0 0,5 3 0 0 0,4 4-36 0 0,-9-6-55 0 0,0 0 0 0 0,0 0 0 0 0,0 0 0 0 0,0 0 0 0 0,0 1 0 0 0,-1-1 0 0 0,1 0 0 0 0,0 1-1 0 0,-1 0 1 0 0,3 3 0 0 0,-3-3 34 0 0,0 0 0 0 0,1 0-1 0 0,-1 0 1 0 0,0 0-1 0 0,-1 1 1 0 0,1-1 0 0 0,0 0-1 0 0,-1 1 1 0 0,1-1-1 0 0,-1 1 1 0 0,0-1 0 0 0,0 1-1 0 0,0-1 1 0 0,0 1-1 0 0,0-1 1 0 0,0 0 0 0 0,-1 1-1 0 0,1-1 1 0 0,-1 1-1 0 0,0-1 1 0 0,-1 5 0 0 0,-2 5-27 0 0,4-9 4 0 0,-1-1 0 0 0,0 1-1 0 0,0 0 1 0 0,0-1 0 0 0,0 1 0 0 0,0-1 0 0 0,-1 1-1 0 0,1-1 1 0 0,-1 1 0 0 0,1-1 0 0 0,-4 3 0 0 0,-7 9 339 0 0,11-13-347 0 0,1 0-1 0 0,-1 0 1 0 0,1-1-1 0 0,-1 1 1 0 0,1 0 0 0 0,-1-1-1 0 0,0 1 1 0 0,1-1-1 0 0,-1 1 1 0 0,0 0-1 0 0,0-1 1 0 0,1 1 0 0 0,-1-1-1 0 0,0 0 1 0 0,0 1-1 0 0,0-1 1 0 0,0 0 0 0 0,1 1-1 0 0,-1-1 1 0 0,0 0-1 0 0,0 0 1 0 0,0 0 0 0 0,0 0-1 0 0,0 0 1 0 0,0 0-1 0 0,0 0 1 0 0,1 0 0 0 0,-1 0-1 0 0,0 0 1 0 0,0 0-1 0 0,0-1 1 0 0,0 1 0 0 0,-1-1-1 0 0,-2 0 28 0 0,-38-15 95 0 0,19 7-120 0 0,22 9 58 0 0,0-1 0 0 0,-1 0 1 0 0,1 1-1 0 0,0-1 0 0 0,-1 0 1 0 0,1 0-1 0 0,0 0 0 0 0,0 1 1 0 0,-1-3-1 0 0,-6-3 580 0 0,3-1-587 0 0,5 6-96 0 0,0-1 0 0 0,0 1 0 0 0,0 0 0 0 0,0-1 0 0 0,1 1 1 0 0,-1 0-1 0 0,0-1 0 0 0,1 1 0 0 0,-1 0 0 0 0,1 0 0 0 0,-1-1 0 0 0,1 1 1 0 0,0 0-1 0 0,-1 0 0 0 0,3-2 0 0 0,-2 2-28 0 0,-1-1 41 0 0,2 1 1 0 0,-1-1-1 0 0,0 1 0 0 0,0-1 0 0 0,0 1 1 0 0,1-1-1 0 0,1-1 0 0 0,3-1 5 0 0,0-3 19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22.167"/>
    </inkml:context>
    <inkml:brush xml:id="br0">
      <inkml:brushProperty name="width" value="0.1" units="cm"/>
      <inkml:brushProperty name="height" value="0.1" units="cm"/>
      <inkml:brushProperty name="color" value="#F6630D"/>
    </inkml:brush>
  </inkml:definitions>
  <inkml:trace contextRef="#ctx0" brushRef="#br0">0 1 7928 0 0,'0'0'4390'0'0,"4"5"-3771"0"0,3 5-371 0 0,-1 0-1 0 0,0 0 1 0 0,0 1 0 0 0,6 21 0 0 0,3 28 277 0 0,8 71 0 0 0,-1-5 25 0 0,-15-93-750 0 0,3 54 0 0 0,-4-9-184 0 0,-6-75 268 0 0,0-3 28 0 0,0 1 0 0 0,0-1 0 0 0,0 1 1 0 0,0-1-1 0 0,0 1 0 0 0,0-1 0 0 0,0 1 0 0 0,0 0 0 0 0,0-1 0 0 0,0 1 1 0 0,1-1-1 0 0,-1 1 0 0 0,0-1 0 0 0,0 1 0 0 0,0-1 0 0 0,1 1 0 0 0,-1-1 0 0 0,0 1 1 0 0,1-1-1 0 0,-1 0 0 0 0,0 1 0 0 0,1-1 0 0 0,-1 1 0 0 0,1-1 0 0 0,0 1 1 0 0,6 4-1113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22.654"/>
    </inkml:context>
    <inkml:brush xml:id="br0">
      <inkml:brushProperty name="width" value="0.1" units="cm"/>
      <inkml:brushProperty name="height" value="0.1" units="cm"/>
      <inkml:brushProperty name="color" value="#F6630D"/>
    </inkml:brush>
  </inkml:definitions>
  <inkml:trace contextRef="#ctx0" brushRef="#br0">6 87 9192 0 0,'-6'0'3265'0'0,"7"1"-3159"0"0,0 0 0 0 0,0 0-1 0 0,0 0 1 0 0,0 0 0 0 0,0 0 0 0 0,0 0 0 0 0,0 0 0 0 0,-1 0-1 0 0,1 0 1 0 0,0 0 0 0 0,-1 0 0 0 0,1 0 0 0 0,0 3 0 0 0,5 7 379 0 0,15 25-259 0 0,-2 1 0 0 0,-1 0 1 0 0,13 42-1 0 0,-26-63-30 0 0,2 1-17 0 0,-2 0 0 0 0,0 0 0 0 0,-2 1 0 0 0,1-1 0 0 0,0 29 0 0 0,-3-28 125 0 0,10-52-330 0 0,14-64 0 0 0,2-10 177 0 0,-20 89-110 0 0,49-140 347 0 0,-37 115-508 0 0,-19 43 119 0 0,0 1-1 0 0,0 0 1 0 0,0 0-1 0 0,1 0 1 0 0,-1 0-1 0 0,0-1 0 0 0,0 1 1 0 0,0 0-1 0 0,0 0 1 0 0,0 0-1 0 0,1 0 0 0 0,-1 0 1 0 0,0-1-1 0 0,0 1 1 0 0,0 0-1 0 0,0 0 0 0 0,1 0 1 0 0,-1 0-1 0 0,0 0 1 0 0,0 0-1 0 0,0 0 0 0 0,1 0 1 0 0,-1 0-1 0 0,0 0 1 0 0,0 0-1 0 0,1 0 0 0 0,-1 0 3 0 0,0 0-1 0 0,0 0 1 0 0,0 0 0 0 0,1 0-1 0 0,-1 0 1 0 0,0 0-1 0 0,0 0 1 0 0,0 0-1 0 0,0 0 1 0 0,0-1-1 0 0,1 1 1 0 0,-1 0-1 0 0,0 0 1 0 0,0 0-1 0 0,0 0 1 0 0,0 0-1 0 0,0 0 1 0 0,0 0-1 0 0,1 0 1 0 0,-1 0-1 0 0,0 0 1 0 0,0-1-1 0 0,0 1 1 0 0,0 0 0 0 0,0 0-1 0 0,0 0 1 0 0,0 0-1 0 0,0 0 1 0 0,0 0-1 0 0,0-1 1 0 0,1 1-1 0 0,-1 0 1 0 0,0 0-1 0 0,0 0 1 0 0,0 0-1 0 0,0 0 1 0 0,0-1-1 0 0,0 1 1 0 0,1-1 6 0 0,2 4 2 0 0,6 9 15 0 0,10 19 6 0 0,-7-4-115 0 0,14 49-1 0 0,-8-20-48 0 0,-2-14-6 0 0,-2 0-1 0 0,14 74 1 0 0,-25-101-711 0 0,0 0 0 0 0,7 16 0 0 0,-9-25 851 0 0,-1 2 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23.104"/>
    </inkml:context>
    <inkml:brush xml:id="br0">
      <inkml:brushProperty name="width" value="0.1" units="cm"/>
      <inkml:brushProperty name="height" value="0.1" units="cm"/>
      <inkml:brushProperty name="color" value="#F6630D"/>
    </inkml:brush>
  </inkml:definitions>
  <inkml:trace contextRef="#ctx0" brushRef="#br0">0 0 8288 0 0,'0'0'4241'0'0,"1"6"-3548"0"0,3 32-358 0 0,-2 56-1 0 0,-3-67-313 0 0,6 228 803 0 0,21-2 45 0 0,-26-252-866 0 0,3 17 100 0 0,0 0 1 0 0,1 0-1 0 0,1-1 0 0 0,1 0 0 0 0,9 20 1 0 0,-13-32-93 0 0,2 3-8 0 0,0 0 1 0 0,1 0-1 0 0,0-1 0 0 0,12 15 1 0 0,-10-14-85 0 0,-6-6 47 0 0,0-1 1 0 0,0 0 0 0 0,0 1-1 0 0,0-1 1 0 0,0 0 0 0 0,0 0 0 0 0,1 0-1 0 0,-1 0 1 0 0,0 0 0 0 0,1 0 0 0 0,-1 0-1 0 0,1 0 1 0 0,-1 0 0 0 0,1 0-1 0 0,-1-1 1 0 0,4 1 0 0 0,7 1-95 0 0,0-2-1 0 0,1 0 1 0 0,-1 0 0 0 0,25-5 0 0 0,-7-6 128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23.209"/>
    </inkml:context>
    <inkml:brush xml:id="br0">
      <inkml:brushProperty name="width" value="0.1" units="cm"/>
      <inkml:brushProperty name="height" value="0.1" units="cm"/>
      <inkml:brushProperty name="color" value="#F6630D"/>
    </inkml:brush>
  </inkml:definitions>
  <inkml:trace contextRef="#ctx0" brushRef="#br0">1 106 8464 0 0,'0'0'3624'0'0,"33"-6"-3624"0"0,-17-2 0 0 0,11 1 0 0 0,8-3 0 0 0,10-4 32 0 0,13-1 8 0 0,-8-1 0 0 0,-3 5 0 0 0,-4 1-40 0 0,-3 2 0 0 0,-3 8 0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23.656"/>
    </inkml:context>
    <inkml:brush xml:id="br0">
      <inkml:brushProperty name="width" value="0.1" units="cm"/>
      <inkml:brushProperty name="height" value="0.1" units="cm"/>
      <inkml:brushProperty name="color" value="#F6630D"/>
    </inkml:brush>
  </inkml:definitions>
  <inkml:trace contextRef="#ctx0" brushRef="#br0">1 261 9816 0 0,'0'0'2320'0'0,"6"0"-1674"0"0,12-2-553 0 0,0-1 1 0 0,31-8-1 0 0,42-18 569 0 0,-48 15-270 0 0,-35 12-412 0 0,-1-1 0 0 0,1 0 0 0 0,-1 0 0 0 0,0-1 0 0 0,0 0 0 0 0,0 0 0 0 0,-1-1 0 0 0,10-7 1 0 0,-13 8 0 0 0,1 0 1 0 0,-1 0 0 0 0,0 0-1 0 0,0 0 1 0 0,0 0-1 0 0,-1-1 1 0 0,1 1 0 0 0,-1-1-1 0 0,0 0 1 0 0,0 0 0 0 0,-1 1-1 0 0,1-1 1 0 0,0-9 0 0 0,-2 11 29 0 0,1 0 1 0 0,-1 0-1 0 0,-1 0 1 0 0,1 0-1 0 0,0 0 1 0 0,-1 0-1 0 0,1 0 1 0 0,-1 0-1 0 0,0 1 1 0 0,0-1-1 0 0,0 0 1 0 0,-1 1-1 0 0,1-1 1 0 0,0 0-1 0 0,-1 1 1 0 0,0 0-1 0 0,1-1 1 0 0,-1 1-1 0 0,0 0 1 0 0,0 0 0 0 0,-1 0-1 0 0,-2-3 1 0 0,0 2 18 0 0,0 0 0 0 0,1 0 0 0 0,-1 0 0 0 0,0 1 0 0 0,-1-1 0 0 0,1 1 0 0 0,0 1 0 0 0,0-1 0 0 0,-1 1 0 0 0,-9-2 1 0 0,-5 2 169 0 0,0 1 1 0 0,-1 0 0 0 0,1 2 0 0 0,-39 7 0 0 0,56-8-164 0 0,-1 1 1 0 0,0-1 0 0 0,1 0-1 0 0,-1 1 1 0 0,1 0 0 0 0,-1 0-1 0 0,1 0 1 0 0,0 0 0 0 0,0 1-1 0 0,0-1 1 0 0,0 1 0 0 0,0 0-1 0 0,1 0 1 0 0,-1 0 0 0 0,1 0-1 0 0,0 0 1 0 0,0 0 0 0 0,-3 7 0 0 0,1-1 64 0 0,0-1 0 0 0,1 1 0 0 0,1 0 1 0 0,-1 0-1 0 0,1 0 0 0 0,-1 17 0 0 0,2-11-61 0 0,2 0-1 0 0,-1 0 1 0 0,2 0-1 0 0,0 0 1 0 0,1 0-1 0 0,0 0 1 0 0,9 23-1 0 0,-2-13 41 0 0,1-1 0 0 0,1 0 0 0 0,22 33 0 0 0,-25-47-263 0 0,-1 0 0 0 0,2 0 0 0 0,-1-1 0 0 0,1-1 0 0 0,1 1 0 0 0,-1-1-1 0 0,21 10 1 0 0,-24-13 167 0 0,1-1-1 0 0,0 0 0 0 0,14 4 1 0 0,7-1 15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24.097"/>
    </inkml:context>
    <inkml:brush xml:id="br0">
      <inkml:brushProperty name="width" value="0.1" units="cm"/>
      <inkml:brushProperty name="height" value="0.1" units="cm"/>
      <inkml:brushProperty name="color" value="#F6630D"/>
    </inkml:brush>
  </inkml:definitions>
  <inkml:trace contextRef="#ctx0" brushRef="#br0">0 120 10720 0 0,'0'0'2122'0'0,"3"9"-1524"0"0,38 150 1027 0 0,-31-118-1385 0 0,14 66 23 0 0,-22-95 73 0 0,7 21 1 0 0,3 3 40 0 0,-9-25-188 0 0,-2-8 125 0 0,1-1-301 0 0,-1-1 222 0 0,7-101 646 0 0,-6 78-748 0 0,37-218 115 0 0,-22 149-441 0 0,-6 43-22 0 0,-10 45 81 0 0,0 1-1 0 0,0-1 1 0 0,1 1-1 0 0,-1 0 1 0 0,1 0-1 0 0,0-1 1 0 0,0 1-1 0 0,0 0 0 0 0,0 1 1 0 0,0-1-1 0 0,4-2 1 0 0,2-1-667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24.530"/>
    </inkml:context>
    <inkml:brush xml:id="br0">
      <inkml:brushProperty name="width" value="0.1" units="cm"/>
      <inkml:brushProperty name="height" value="0.1" units="cm"/>
      <inkml:brushProperty name="color" value="#F6630D"/>
    </inkml:brush>
  </inkml:definitions>
  <inkml:trace contextRef="#ctx0" brushRef="#br0">260 72 11616 0 0,'0'0'3289'0'0,"-7"-2"-2370"0"0,1-1-808 0 0,1 2-95 0 0,1-1-1 0 0,-1 1 0 0 0,1-1 1 0 0,-1 1-1 0 0,1 1 0 0 0,-1-1 1 0 0,0 0-1 0 0,1 1 0 0 0,-6 0 1 0 0,-3 2 178 0 0,1-1 0 0 0,0 2 0 0 0,-1-1 0 0 0,1 2 0 0 0,0-1 0 0 0,1 2 0 0 0,-1 0 0 0 0,-17 10 0 0 0,24-12-129 0 0,0 0 0 0 0,0 1-1 0 0,0 0 1 0 0,1 0 0 0 0,0 0-1 0 0,0 1 1 0 0,0-1-1 0 0,0 1 1 0 0,0 0 0 0 0,1 0-1 0 0,0 0 1 0 0,0 0 0 0 0,1 1-1 0 0,-1-1 1 0 0,1 1 0 0 0,1 0-1 0 0,-1-1 1 0 0,1 1-1 0 0,-1 0 1 0 0,1 7 0 0 0,-1 9 90 0 0,2 1 0 0 0,3 39 0 0 0,-1-49-229 0 0,1 0-1 0 0,0 0 0 0 0,0-1 0 0 0,1 1 1 0 0,1-1-1 0 0,7 14 0 0 0,-8-18 26 0 0,-1-1 8 0 0,0-1-1 0 0,1 1 1 0 0,0 0-1 0 0,0-1 1 0 0,1 0-1 0 0,-1 0 1 0 0,1 0-1 0 0,1-1 1 0 0,5 6-1 0 0,-5-7-5 0 0,-4-3-34 0 0,0 1-1 0 0,0-1 0 0 0,0 0 1 0 0,0 1-1 0 0,0-1 1 0 0,3 1-1 0 0,-4-2 52 0 0,0 0 0 0 0,0 0 1 0 0,0 0-1 0 0,0 0 0 0 0,0 0 0 0 0,0 0 0 0 0,0 0 0 0 0,0 0 0 0 0,-1 0 0 0 0,1 0 0 0 0,0 0 1 0 0,0-1-1 0 0,0 1 0 0 0,0 0 0 0 0,0-1 0 0 0,0 1 0 0 0,0-1 0 0 0,0 1 0 0 0,0-2 0 0 0,12-7-39 0 0,-1-1 0 0 0,0 0 0 0 0,-1-1 0 0 0,0-1 0 0 0,11-14-1 0 0,-8 6-113 0 0,-1 0-1 0 0,19-37 0 0 0,-9 11-261 0 0,-11 24 197 0 0,-1-1 1 0 0,-1 1 0 0 0,0-2 0 0 0,5-24 0 0 0,1-25 247 0 0,-14 65 253 0 0,0 0 0 0 0,-1 0 1 0 0,-1 1-1 0 0,1-14 1 0 0,-1 17-203 0 0,-1 2 317 0 0,1 1-328 0 0,-1 1 0 0 0,1-1 0 0 0,0 1 0 0 0,0-1 0 0 0,-1 0 0 0 0,1 1 0 0 0,-1-1 0 0 0,1 1 0 0 0,-1-1 0 0 0,1 1 0 0 0,-1-1 0 0 0,1 1 0 0 0,-1-1 0 0 0,0 0 0 0 0,1 1-35 0 0,0 0 0 0 0,-1 0-1 0 0,1 0 1 0 0,0 0 0 0 0,0 0-1 0 0,0 0 1 0 0,-1 0-1 0 0,1 1 1 0 0,0-1 0 0 0,0 0-1 0 0,0 0 1 0 0,0 0-1 0 0,-1 0 1 0 0,1 0 0 0 0,0 0-1 0 0,0 0 1 0 0,0 0 0 0 0,0 1-1 0 0,-1-1 1 0 0,1 0-1 0 0,0 0 1 0 0,0 0 0 0 0,0 0-1 0 0,0 0 1 0 0,0 1-1 0 0,0-1 1 0 0,0 0 0 0 0,0 0-1 0 0,0 0 1 0 0,-1 1 0 0 0,1-1-1 0 0,-4 21-105 0 0,4-17 163 0 0,-20 97 280 0 0,17-71-557 0 0,1 0 0 0 0,2 1 1 0 0,1-1-1 0 0,6 41 0 0 0,-3-47 26 0 0,1 0 0 0 0,2 0-1 0 0,0-1 1 0 0,1 1 0 0 0,22 40 0 0 0,-18-44 189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24.654"/>
    </inkml:context>
    <inkml:brush xml:id="br0">
      <inkml:brushProperty name="width" value="0.1" units="cm"/>
      <inkml:brushProperty name="height" value="0.1" units="cm"/>
      <inkml:brushProperty name="color" value="#F6630D"/>
    </inkml:brush>
  </inkml:definitions>
  <inkml:trace contextRef="#ctx0" brushRef="#br0">218 1 11616 0 0,'0'0'2546'0'0,"-6"0"-1835"0"0,1 0-603 0 0,3 0-105 0 0,0 0-1 0 0,-1 0 1 0 0,1 0-1 0 0,0 0 1 0 0,0 0-1 0 0,-1 1 0 0 0,1-1 1 0 0,0 1-1 0 0,0 0 1 0 0,-1-1-1 0 0,1 1 1 0 0,0 0-1 0 0,-3 3 1 0 0,-7 3 135 0 0,0 1 0 0 0,1 1 0 0 0,0 0 0 0 0,0 1 1 0 0,1 0-1 0 0,0 1 0 0 0,1-1 0 0 0,-14 24 1 0 0,14-18 38 0 0,0 0 1 0 0,1 1 0 0 0,1 0-1 0 0,0 0 1 0 0,2 1 0 0 0,-6 25-1 0 0,8-31-143 0 0,1 1 0 0 0,1-1 0 0 0,0 0-1 0 0,0 0 1 0 0,1 1 0 0 0,1-1 0 0 0,0 0-1 0 0,1 1 1 0 0,5 19 0 0 0,-2-16 1 0 0,0-1 0 0 0,2 0 1 0 0,13 26-1 0 0,-14-32-60 0 0,0 0 0 0 0,0-1 0 0 0,1 1 0 0 0,0-1 0 0 0,0-1 0 0 0,16 14 0 0 0,-17-17 8 0 0,0-1-1 0 0,0 0 0 0 0,0 0 1 0 0,0-1-1 0 0,0 0 0 0 0,1 0 0 0 0,-1 0 1 0 0,1-1-1 0 0,-1 1 0 0 0,1-2 0 0 0,0 1 1 0 0,-1-1-1 0 0,1 0 0 0 0,7-1 0 0 0,11-2-45 0 0,0-1 0 0 0,33-9-1 0 0,-22 2-867 0 0,0-2 0 0 0,38-20 0 0 0,-22 6-467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05.075"/>
    </inkml:context>
    <inkml:brush xml:id="br0">
      <inkml:brushProperty name="width" value="0.1" units="cm"/>
      <inkml:brushProperty name="height" value="0.1" units="cm"/>
      <inkml:brushProperty name="color" value="#0B868D"/>
      <inkml:brushProperty name="inkEffects" value="ocean"/>
      <inkml:brushProperty name="anchorX" value="-111204.71094"/>
      <inkml:brushProperty name="anchorY" value="-105897.83594"/>
      <inkml:brushProperty name="scaleFactor" value="0.5"/>
    </inkml:brush>
  </inkml:definitions>
  <inkml:trace contextRef="#ctx0" brushRef="#br0">7 120 10264 0 0,'0'0'4409'0'0,"1"4"-3490"0"0,-1 1 8 0 0,2 3 11 0 0,0 3-1096 0 0,1 2 314 0 0,0 4-156 0 0,0 1 0 0 0,2 3 355 0 0,-1 0-92 0 0,1 1 57 0 0,0 0-11 0 0,1 0-360 0 0,-1 0 103 0 0,0-1-52 0 0,-1-2 0 0 0,0 0-140 0 0,0-3 50 0 0,-1-2-24 0 0,-1-2-7 0 0,0-2 142 0 0,-1-4-41 0 0,-1-1 20 0 0,0-3 0 0 0,0-1-196 0 0,-1 0 56 0 0,0-3-28 0 0,-2-2 10 0 0,-1-3 183 0 0,-2-4-52 0 0,-1-4 27 0 0,-1-3 0 0 0,0-2 336 0 0,0-3-86 0 0,2 0 54 0 0,0 0-11 0 0,1 0-341 0 0,2 1 97 0 0,1 2-49 0 0,0 1 0 0 0,0 2 411 0 0,1 2-118 0 0,0 3 69 0 0,1 2-13 0 0,-1 3-406 0 0,1 1 115 0 0,0 2-58 0 0,0 2 0 0 0,0 0 252 0 0,0 0 387 0 0,1 3-680 0 0,-1-1 79 0 0,2 2-38 0 0,2 1 0 0 0,2 2 103 0 0,2 3-20 0 0,4 3 11 0 0,2 2 2 0 0,2 1-112 0 0,2 1 32 0 0,1 0-16 0 0,0-1 0 0 0,1 0-326 0 0,0-2 92 0 0,0-1-36 0 0,-1-2-4 0 0,-1-2 320 0 0,-2-3-92 0 0,-1-1 46 0 0,-3-2 0 0 0,-1-2 56 0 0,-2-1-6 0 0,-2-2-5 0 0,0-3 14 0 0,-1-3-70 0 0,0-2 20 0 0,-1-4-9 0 0,1-1 0 0 0,-2-2 131 0 0,0-1-38 0 0,-1 0 19 0 0,-1-1 19 0 0,-1 1-155 0 0,-1 1 45 0 0,-1 0-21 0 0,0 1 0 0 0,-1 2-457 0 0,0 1 140 0 0,0 2-69 0 0,-1 2 2 0 0,0 2 448 0 0,1 1-128 0 0,-1 2 64 0 0,2 2 0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24.876"/>
    </inkml:context>
    <inkml:brush xml:id="br0">
      <inkml:brushProperty name="width" value="0.1" units="cm"/>
      <inkml:brushProperty name="height" value="0.1" units="cm"/>
      <inkml:brushProperty name="color" value="#F6630D"/>
    </inkml:brush>
  </inkml:definitions>
  <inkml:trace contextRef="#ctx0" brushRef="#br0">50 1 10352 0 0,'0'0'4462'0'0,"-3"6"-3763"0"0,-1 0-539 0 0,1 1 1 0 0,0 0-1 0 0,1-1 0 0 0,-1 1 1 0 0,1 0-1 0 0,0 1 0 0 0,-1 11 0 0 0,-4 42-44 0 0,-8 77-75 0 0,12-101 523 0 0,6 68 1 0 0,40 264 483 0 0,-43-368-1050 0 0,3 34-118 0 0,2-1 0 0 0,16 64 0 0 0,-20-94-57 0 0,-1-3 70 0 0,0 0 0 0 0,0 0 0 0 0,0 0 0 0 0,1 0 0 0 0,-1 0 0 0 0,0 0 0 0 0,1 0 0 0 0,-1 0 0 0 0,1-1 0 0 0,-1 1 0 0 0,1 0 0 0 0,-1 0 0 0 0,1 0 0 0 0,-1-1 0 0 0,1 1 0 0 0,0 0 0 0 0,-1-1 0 0 0,1 1 0 0 0,0-1 0 0 0,1 2 1 0 0,7 1-1102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25.353"/>
    </inkml:context>
    <inkml:brush xml:id="br0">
      <inkml:brushProperty name="width" value="0.1" units="cm"/>
      <inkml:brushProperty name="height" value="0.1" units="cm"/>
      <inkml:brushProperty name="color" value="#F6630D"/>
    </inkml:brush>
  </inkml:definitions>
  <inkml:trace contextRef="#ctx0" brushRef="#br0">1 178 10448 0 0,'0'0'2225'0'0,"7"-2"-1606"0"0,103-39-46 0 0,98-35 802 0 0,-79 23-695 0 0,-128 52-678 0 0,1 1 3 0 0,0-1-1 0 0,0 0 1 0 0,-1 1 0 0 0,1-1-1 0 0,0 1 1 0 0,0-1-1 0 0,0 1 1 0 0,0 0-1 0 0,0 0 1 0 0,0 0 0 0 0,0 0-1 0 0,2 0 1 0 0,0 0 14 0 0,-3 0 92 0 0,8 11-43 0 0,-4 10-14 0 0,-1 0 0 0 0,-2 1 1 0 0,1 26-1 0 0,1 6 13 0 0,2-3-51 0 0,3 0 0 0 0,18 61 1 0 0,2 29-126 0 0,-21-92-1902 0 0,-5-33 946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25.446"/>
    </inkml:context>
    <inkml:brush xml:id="br0">
      <inkml:brushProperty name="width" value="0.1" units="cm"/>
      <inkml:brushProperty name="height" value="0.1" units="cm"/>
      <inkml:brushProperty name="color" value="#F6630D"/>
    </inkml:brush>
  </inkml:definitions>
  <inkml:trace contextRef="#ctx0" brushRef="#br0">1 1 8824 0 0,'0'0'1080'0'0,"16"43"-1080"0"0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25.667"/>
    </inkml:context>
    <inkml:brush xml:id="br0">
      <inkml:brushProperty name="width" value="0.1" units="cm"/>
      <inkml:brushProperty name="height" value="0.1" units="cm"/>
      <inkml:brushProperty name="color" value="#F6630D"/>
    </inkml:brush>
  </inkml:definitions>
  <inkml:trace contextRef="#ctx0" brushRef="#br0">1 95 10904 0 0,'0'0'2222'0'0,"2"7"-1607"0"0,63 181 262 0 0,-6-15 1206 0 0,2-25-1923 0 0,-54-133 39 0 0,1-1 1 0 0,0 0 0 0 0,14 19-1 0 0,-13-24-163 0 0,-1 2 20 0 0,-8-11-55 0 0,0 0 0 0 0,0 0 0 0 0,0 0 0 0 0,0 0 0 0 0,0 0-1 0 0,0 0 1 0 0,0 0 0 0 0,0 0 0 0 0,0 0 0 0 0,0 0 0 0 0,0 0 0 0 0,0 0 0 0 0,0 0 0 0 0,0 0 0 0 0,0 0 0 0 0,0-1 0 0 0,0 1 0 0 0,0 0-1 0 0,1 0 1 0 0,-1 0 0 0 0,0 0 0 0 0,0 0 0 0 0,0 0 0 0 0,0 0 0 0 0,0 0 0 0 0,0 0 0 0 0,0 0 0 0 0,0 0 0 0 0,0 0 0 0 0,0 0 0 0 0,0 0-1 0 0,0 0 1 0 0,0 0 0 0 0,0 0 0 0 0,0 0 0 0 0,0 0 0 0 0,0 0 0 0 0,0 0 0 0 0,0 0 0 0 0,0 0 0 0 0,0 0 0 0 0,0 0 0 0 0,0 0 0 0 0,0 0-1 0 0,1 0 1 0 0,-1 0 0 0 0,0 0 0 0 0,0 1 0 0 0,0-1 0 0 0,0 0 0 0 0,0 0 0 0 0,0 0 0 0 0,0 0 0 0 0,0 0 0 0 0,0 0 0 0 0,0 0-1 0 0,0 0 1 0 0,0 0 0 0 0,0 0 0 0 0,0 0 0 0 0,0 0 0 0 0,0 0 0 0 0,0 0 0 0 0,0 0 0 0 0,0 0 0 0 0,0 0 0 0 0,0 0 0 0 0,0 0 0 0 0,0 0-1 0 0,3-3 4 0 0,-1 0-1 0 0,0 0 0 0 0,0-1 0 0 0,1 1 1 0 0,-2 0-1 0 0,1-1 0 0 0,2-6 0 0 0,8-33 10 0 0,-7 24-12 0 0,52-220 155 0 0,-31 121-90 0 0,-16 74-93 0 0,1-5-198 0 0,22-62-1 0 0,-29 98-469 0 0,4-17 0 0 0,-7 22 614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26.118"/>
    </inkml:context>
    <inkml:brush xml:id="br0">
      <inkml:brushProperty name="width" value="0.1" units="cm"/>
      <inkml:brushProperty name="height" value="0.1" units="cm"/>
      <inkml:brushProperty name="color" value="#F6630D"/>
    </inkml:brush>
  </inkml:definitions>
  <inkml:trace contextRef="#ctx0" brushRef="#br0">19 409 10448 0 0,'18'17'1408'0'0,"-11"-13"-771"0"0,-1 1 0 0 0,11 5 1 0 0,-13-8-537 0 0,1-1 0 0 0,-1 1 1 0 0,1-1-1 0 0,-1 1 1 0 0,1-1-1 0 0,0-1 0 0 0,-1 1 1 0 0,1-1-1 0 0,0 0 1 0 0,-1 0-1 0 0,1 0 0 0 0,0 0 1 0 0,0-1-1 0 0,-1 0 1 0 0,1 0-1 0 0,7-3 1 0 0,4-2 329 0 0,0-1 0 0 0,-1 0-1 0 0,19-12 1 0 0,-20 10-408 0 0,0-1-1 0 0,0 0 1 0 0,-1-1-1 0 0,-1-1 1 0 0,0 0-1 0 0,0 0 1 0 0,18-27-1 0 0,-17 19 8 0 0,-1-1 0 0 0,-1 0 0 0 0,-1 0 0 0 0,-1-1 0 0 0,7-24 0 0 0,-13 37-29 0 0,-1 1 0 0 0,-1-1 0 0 0,1 0 0 0 0,-1 0-1 0 0,-1 0 1 0 0,0 1 0 0 0,0-1 0 0 0,-1 0 0 0 0,-2-10-1 0 0,3 17 2 0 0,-1 0 0 0 0,1-1-1 0 0,-1 1 1 0 0,0 0-1 0 0,0 0 1 0 0,0 0-1 0 0,0 0 1 0 0,0 0-1 0 0,0 1 1 0 0,0-1 0 0 0,-1 0-1 0 0,1 1 1 0 0,-1-1-1 0 0,1 0 1 0 0,-1 1-1 0 0,-2-2 1 0 0,1 2-2 0 0,0-1 1 0 0,0 0 0 0 0,0 1-1 0 0,0 0 1 0 0,0 0-1 0 0,0 0 1 0 0,-1 0 0 0 0,1 1-1 0 0,-6-1 1 0 0,1 0 0 0 0,-1 1-1 0 0,0 1 1 0 0,1 0-1 0 0,-1 0 1 0 0,1 1 0 0 0,-1 0-1 0 0,-11 4 1 0 0,-2 3 25 0 0,1 0 1 0 0,0 2 0 0 0,-38 24-1 0 0,48-26-21 0 0,0 1-1 0 0,0 0 1 0 0,1 0-1 0 0,0 1 1 0 0,0 0-1 0 0,1 1 1 0 0,1 0-1 0 0,-7 14 1 0 0,1-1 79 0 0,2 1 0 0 0,1 1 0 0 0,-9 32-1 0 0,15-39-29 0 0,1 0-1 0 0,0 0 1 0 0,2 0 0 0 0,0 1-1 0 0,1-1 1 0 0,4 39-1 0 0,0-35-73 0 0,1 0 0 0 0,1 0 0 0 0,1-1 0 0 0,1 0 0 0 0,15 33 0 0 0,-19-50 14 0 0,2 6-9 0 0,1 1 0 0 0,1-1 1 0 0,0 1-1 0 0,0-2 0 0 0,12 14 0 0 0,-10-14-173 0 0,21 16 0 0 0,-26-23 47 0 0,1-1 1 0 0,1 1-1 0 0,-1-1 0 0 0,0-1 0 0 0,1 1 0 0 0,-1-1 1 0 0,7 2-1 0 0,15 4-1358 0 0,3-2-3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26.814"/>
    </inkml:context>
    <inkml:brush xml:id="br0">
      <inkml:brushProperty name="width" value="0.1" units="cm"/>
      <inkml:brushProperty name="height" value="0.1" units="cm"/>
      <inkml:brushProperty name="color" value="#F6630D"/>
    </inkml:brush>
  </inkml:definitions>
  <inkml:trace contextRef="#ctx0" brushRef="#br0">18 10 9096 0 0,'0'0'3382'0'0,"7"-2"-2994"0"0,-3 1-326 0 0,0-1-2 0 0,0 1 0 0 0,-1 0 1 0 0,1 0-1 0 0,0 1 0 0 0,-1-1 0 0 0,1 1 0 0 0,0 0 0 0 0,0 0 1 0 0,0 0-1 0 0,-1 0 0 0 0,1 1 0 0 0,4 0 0 0 0,10 5-8 0 0,-14-5-56 0 0,0 0 0 0 0,1 0 1 0 0,-1 1-1 0 0,0-1 0 0 0,0 1 0 0 0,5 3 1 0 0,-6-3-8 0 0,1 1-50 0 0,-1-1 0 0 0,1 1 1 0 0,-1 0-1 0 0,6 6 0 0 0,-8-8 47 0 0,0 1 0 0 0,0-1 0 0 0,0 1 0 0 0,0-1 0 0 0,-1 1 0 0 0,1-1 0 0 0,0 1 0 0 0,-1 0 0 0 0,0-1 0 0 0,1 1 0 0 0,-1 0 0 0 0,0-1 0 0 0,0 1 1 0 0,0 0-1 0 0,0 0 0 0 0,0 3 0 0 0,-1 3 43 0 0,0 0 0 0 0,-1 1 0 0 0,0-1 0 0 0,-6 15 1 0 0,6-19-12 0 0,0 0 1 0 0,0 0 0 0 0,-1 0 0 0 0,1 0-1 0 0,-1-1 1 0 0,0 1 0 0 0,0-1-1 0 0,0 0 1 0 0,0 0 0 0 0,-8 5 0 0 0,8-6-6 0 0,0 0 0 0 0,0 0 0 0 0,-1-1 0 0 0,1 1 0 0 0,-1-1 0 0 0,1 0 0 0 0,-1 0 0 0 0,-4 0 0 0 0,6-1 18 0 0,0 1 1 0 0,0-1-1 0 0,0 0 1 0 0,0 0 0 0 0,0 0-1 0 0,0 0 1 0 0,0-1-1 0 0,0 1 1 0 0,0 0 0 0 0,0-1-1 0 0,0 0 1 0 0,0 1-1 0 0,0-1 1 0 0,0 0 0 0 0,-3-1-1 0 0,2-1 33 0 0,0 0 0 0 0,0 0 0 0 0,0-1 0 0 0,1 1 0 0 0,-1-1 0 0 0,1 1 1 0 0,-3-5-1 0 0,-11-29-56 0 0,14 32 17 0 0,1 2 6 0 0,0-1 1 0 0,0 0-1 0 0,0 0 0 0 0,1 0 1 0 0,0 0-1 0 0,0 1 1 0 0,0-1-1 0 0,0 0 1 0 0,0 0-1 0 0,1 0 1 0 0,0 0-1 0 0,0 1 1 0 0,0-1-1 0 0,0 0 1 0 0,0 1-1 0 0,1-1 1 0 0,3-6-1 0 0,-4 10-164 0 0,-1-1 0 0 0,1 1-1 0 0,0-1 1 0 0,-1 0 0 0 0,1 1-1 0 0,-1-1 1 0 0,1 1 0 0 0,0 0 0 0 0,0-1-1 0 0,-1 1 1 0 0,2-1 0 0 0,0 0-138 0 0,8-3-753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27.455"/>
    </inkml:context>
    <inkml:brush xml:id="br0">
      <inkml:brushProperty name="width" value="0.1" units="cm"/>
      <inkml:brushProperty name="height" value="0.1" units="cm"/>
      <inkml:brushProperty name="color" value="#F6630D"/>
    </inkml:brush>
  </inkml:definitions>
  <inkml:trace contextRef="#ctx0" brushRef="#br0">0 130 9000 0 0,'0'0'2666'0'0,"7"-6"-1922"0"0,2-1-627 0 0,8-7-106 0 0,0 0 0 0 0,24-13 0 0 0,-5 10 284 0 0,45-14 0 0 0,-71 27-249 0 0,0 2 0 0 0,1-1-1 0 0,0 1 1 0 0,-1 1-1 0 0,1 0 1 0 0,0 0 0 0 0,-1 1-1 0 0,1 1 1 0 0,0 0 0 0 0,0 0-1 0 0,-1 1 1 0 0,19 6 0 0 0,-26-7-41 0 0,0 0 1 0 0,0 0 0 0 0,0 1 0 0 0,-1 0 0 0 0,1-1 0 0 0,-1 1 0 0 0,1 0 0 0 0,-1 0-1 0 0,1 0 1 0 0,-1 0 0 0 0,0 1 0 0 0,0-1 0 0 0,0 1 0 0 0,-1-1 0 0 0,1 1 0 0 0,0 0-1 0 0,-1-1 1 0 0,0 1 0 0 0,1 0 0 0 0,-1 0 0 0 0,-1 0 0 0 0,1 0 0 0 0,0 3 0 0 0,1 6 29 0 0,-2-1 1 0 0,1 1 0 0 0,-2 0 0 0 0,-2 19-1 0 0,1-15-26 0 0,1-6 9 0 0,-1 1 0 0 0,-1 0 1 0 0,0-1-1 0 0,0 1 0 0 0,-1-1 1 0 0,0 0-1 0 0,-1 0 0 0 0,-6 10 1 0 0,-7 7 91 0 0,-29 33 0 0 0,38-48-98 0 0,-78 80-2 0 0,58-64 214 0 0,-34 43 1 0 0,53-57-88 0 0,2-4 46 0 0,0 0 0 0 0,0-1 1 0 0,-12 10-1 0 0,17-17 336 0 0,3-2-492 0 0,-1 1 0 0 0,1-1 0 0 0,0 0 0 0 0,-1 1 0 0 0,1-1 0 0 0,0 0 1 0 0,0 1-1 0 0,-1-1 0 0 0,1 1 0 0 0,0-1 0 0 0,0 0 0 0 0,-1 1 0 0 0,1-1 0 0 0,0 1 0 0 0,0-1 0 0 0,0 1 0 0 0,0-1 0 0 0,0 1 0 0 0,0-1 0 0 0,0 1 0 0 0,0-1 0 0 0,0 1 0 0 0,0-1 0 0 0,0 0 0 0 0,0 1 0 0 0,0 0 0 0 0,0-1-30 0 0,1 0 0 0 0,-1 1-1 0 0,0-1 1 0 0,0 0-1 0 0,1 0 1 0 0,-1 0-1 0 0,0 0 1 0 0,1 0-1 0 0,-1 0 1 0 0,0 0-1 0 0,1 0 1 0 0,-1 0-1 0 0,0 0 1 0 0,1 0-1 0 0,-1 0 1 0 0,0 0-1 0 0,0 0 1 0 0,1 0-1 0 0,-1 0 1 0 0,0 0-1 0 0,1 0 1 0 0,-1-1-1 0 0,8-1-9 0 0,-1 0 0 0 0,1-1 0 0 0,-1 0 0 0 0,7-5-1 0 0,6-2 0 0 0,9-3-101 0 0,19-9-1147 0 0,68-22 0 0 0,-73 33-58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27.687"/>
    </inkml:context>
    <inkml:brush xml:id="br0">
      <inkml:brushProperty name="width" value="0.1" units="cm"/>
      <inkml:brushProperty name="height" value="0.1" units="cm"/>
      <inkml:brushProperty name="color" value="#F6630D"/>
    </inkml:brush>
  </inkml:definitions>
  <inkml:trace contextRef="#ctx0" brushRef="#br0">1 0 12344 0 0,'0'0'1906'0'0,"4"7"-1368"0"0,47 105 800 0 0,5 4-328 0 0,-27-58-779 0 0,24 71-1496 0 0,-50-122 1247 0 0,-1 2-1 0 0,2 13 0 0 0,-4-19 21 0 0,4 16-2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27.968"/>
    </inkml:context>
    <inkml:brush xml:id="br0">
      <inkml:brushProperty name="width" value="0.1" units="cm"/>
      <inkml:brushProperty name="height" value="0.1" units="cm"/>
      <inkml:brushProperty name="color" value="#F6630D"/>
    </inkml:brush>
  </inkml:definitions>
  <inkml:trace contextRef="#ctx0" brushRef="#br0">0 11 11528 0 0,'7'3'3810'0'0,"-6"-3"-3610"0"0,12-3-35 0 0,-1 0-1 0 0,1 0 1 0 0,0 1-1 0 0,0 1 1 0 0,0 0-1 0 0,14 1 1 0 0,-12 0 2 0 0,34 0 74 0 0,0 2 0 0 0,0 2 0 0 0,-1 2 0 0 0,68 17 0 0 0,-81-12 115 0 0,0 2 1 0 0,-1 1-1 0 0,55 32 0 0 0,-80-41-353 0 0,-1 1 0 0 0,0-1 0 0 0,0 1 0 0 0,13 14-1 0 0,-17-16 2 0 0,-1 0 0 0 0,1 0 0 0 0,-1 1 0 0 0,0-1-1 0 0,-1 1 1 0 0,1 0 0 0 0,-1 0 0 0 0,0 0 0 0 0,0 0 0 0 0,2 9-1 0 0,-3-4 11 0 0,0 0-1 0 0,0-1 1 0 0,-1 1-1 0 0,0 0 1 0 0,0 0-1 0 0,-1 0 1 0 0,-1 0-1 0 0,0-1 0 0 0,0 1 1 0 0,-1-1-1 0 0,0 1 1 0 0,-1-1-1 0 0,0 0 1 0 0,-7 12-1 0 0,-7 9-68 0 0,-2-1-1 0 0,-39 44 1 0 0,45-56 3 0 0,-4 3-29 0 0,-35 29-1 0 0,28-27 61 0 0,13-12-111 0 0,1 0-1 0 0,-1 0 0 0 0,-1-1 0 0 0,-16 8 0 0 0,26-15 105 0 0,-1 0-1 0 0,1-1 0 0 0,-1 1 0 0 0,1-1 0 0 0,-1 0 0 0 0,0 0 0 0 0,1 0 0 0 0,-1-1 1 0 0,0 1-1 0 0,0-1 0 0 0,0 0 0 0 0,0 0 0 0 0,1 0 0 0 0,-1-1 0 0 0,0 1 1 0 0,0-1-1 0 0,0 0 0 0 0,1 0 0 0 0,-1 0 0 0 0,0 0 0 0 0,1-1 0 0 0,-5-2 0 0 0,1-2 29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28.641"/>
    </inkml:context>
    <inkml:brush xml:id="br0">
      <inkml:brushProperty name="width" value="0.1" units="cm"/>
      <inkml:brushProperty name="height" value="0.1" units="cm"/>
      <inkml:brushProperty name="color" value="#F6630D"/>
    </inkml:brush>
  </inkml:definitions>
  <inkml:trace contextRef="#ctx0" brushRef="#br0">0 59 10904 0 0,'0'0'4578'0'0,"7"-5"-4220"0"0,-4 3-326 0 0,9-7-19 0 0,1 0 0 0 0,20-11 1 0 0,-26 18 26 0 0,-1-1 0 0 0,0 1 0 0 0,1 0 0 0 0,-1 1 0 0 0,1-1 0 0 0,-1 2 0 0 0,1-1 0 0 0,11 0 0 0 0,-5 2 50 0 0,-1 1-1 0 0,1 0 1 0 0,19 5 0 0 0,-28-6-95 0 0,0 1 0 0 0,0 0-1 0 0,0-1 1 0 0,-1 1 0 0 0,1 0-1 0 0,0 1 1 0 0,-1-1 0 0 0,1 1-1 0 0,-1-1 1 0 0,0 1 0 0 0,0 0-1 0 0,0 1 1 0 0,0-1 0 0 0,-1 0-1 0 0,1 1 1 0 0,-1-1 0 0 0,0 1-1 0 0,0 0 1 0 0,0 0 0 0 0,-1 0-1 0 0,1 0 1 0 0,-1 0 0 0 0,0 0-1 0 0,0 0 1 0 0,0 0 0 0 0,0 0-1 0 0,-1 1 1 0 0,0-1 0 0 0,0 5 0 0 0,-1-1 2 0 0,-1-1 0 0 0,0 1 0 0 0,0-1 0 0 0,-1 0 0 0 0,0 0 0 0 0,0 0 0 0 0,0 0 0 0 0,-1-1 0 0 0,0 1 0 0 0,-7 8 0 0 0,8-12 1 0 0,1 0-1 0 0,-1 0 1 0 0,0 0 0 0 0,1-1-1 0 0,-1 1 1 0 0,0-1 0 0 0,-1 1 0 0 0,1-1-1 0 0,0 0 1 0 0,-1 0 0 0 0,1-1-1 0 0,-1 1 1 0 0,0-1 0 0 0,1 0-1 0 0,-1 0 1 0 0,0 0 0 0 0,0 0 0 0 0,0-1-1 0 0,1 1 1 0 0,-1-1 0 0 0,0 0-1 0 0,-4 0 1 0 0,5-1-7 0 0,1 1 1 0 0,0-1-1 0 0,-1 0 0 0 0,1 0 1 0 0,0 0-1 0 0,-1 0 0 0 0,1 0 0 0 0,0 0 1 0 0,0 0-1 0 0,0-1 0 0 0,0 1 0 0 0,0-1 1 0 0,0 0-1 0 0,0 1 0 0 0,-1-3 1 0 0,-2-3-29 0 0,1 1 0 0 0,0-1 0 0 0,-5-10 1 0 0,6 11 32 0 0,2 3-166 0 0,0 0 0 0 0,0 1 0 0 0,0-1 0 0 0,0 0 0 0 0,1 0 0 0 0,-1 0 1 0 0,1 1-1 0 0,0-1 0 0 0,-1 0 0 0 0,1 0 0 0 0,1 0 0 0 0,-1-4 1 0 0,4-5-935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05.330"/>
    </inkml:context>
    <inkml:brush xml:id="br0">
      <inkml:brushProperty name="width" value="0.1" units="cm"/>
      <inkml:brushProperty name="height" value="0.1" units="cm"/>
      <inkml:brushProperty name="color" value="#0B868D"/>
      <inkml:brushProperty name="inkEffects" value="ocean"/>
      <inkml:brushProperty name="anchorX" value="-112007.21094"/>
      <inkml:brushProperty name="anchorY" value="-106282.91406"/>
      <inkml:brushProperty name="scaleFactor" value="0.5"/>
    </inkml:brush>
  </inkml:definitions>
  <inkml:trace contextRef="#ctx0" brushRef="#br0">1 1 12880 0 0,'0'0'3217'0'0,"2"3"-3353"0"0,0 4 1120 0 0,0 4-368 0 0,0 4 109 0 0,0 3 14 0 0,0 5-863 0 0,0 3 246 0 0,0 3-122 0 0,0 2 0 0 0,0 0 420 0 0,0 1-101 0 0,1-1 45 0 0,0-1 5 0 0,0 0-430 0 0,0 0 122 0 0,0-1-61 0 0,1-1 0 0 0,0-1-672 0 0,0-2 192 0 0,0 0-86 0 0,-1-3-13 0 0,0-2 676 0 0,-2-2-193 0 0,-1-2 96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32.035"/>
    </inkml:context>
    <inkml:brush xml:id="br0">
      <inkml:brushProperty name="width" value="0.1" units="cm"/>
      <inkml:brushProperty name="height" value="0.1" units="cm"/>
      <inkml:brushProperty name="color" value="#F6630D"/>
    </inkml:brush>
  </inkml:definitions>
  <inkml:trace contextRef="#ctx0" brushRef="#br0">103 10 10632 0 0,'0'0'2106'0'0,"2"8"-1440"0"0,-1-3-591 0 0,0 1 12 0 0,0-1 0 0 0,-1 2 1 0 0,0-1-1 0 0,0 0 0 0 0,0 0 0 0 0,0 0 1 0 0,-1 0-1 0 0,0 0 0 0 0,-2 5 1 0 0,-18 109 675 0 0,13-62-614 0 0,-51 461 1039 0 0,54-397-1137 0 0,-1-4 5 0 0,2 1 152 0 0,4-118-184 0 0,0-3-4 0 0,54-923-815 0 0,-18 724 563 0 0,-35 189 266 0 0,-1 12-30 0 0,0 0-1 0 0,0-1 1 0 0,0 1 0 0 0,0 0-1 0 0,0 0 1 0 0,0 0-1 0 0,0 0 1 0 0,0-1-1 0 0,1 1 1 0 0,-1 0 0 0 0,0 0-1 0 0,0 0 1 0 0,0-1-1 0 0,0 1 1 0 0,0 0 0 0 0,0 0-1 0 0,0 0 1 0 0,1 0-1 0 0,-1 0 1 0 0,0-1 0 0 0,0 1-1 0 0,0 0 1 0 0,0 0-1 0 0,1 0 1 0 0,-1 0-1 0 0,0 0 1 0 0,0 0 0 0 0,0 0-1 0 0,0 0 1 0 0,1 0-1 0 0,-1 0 1 0 0,0 0 0 0 0,0 0-1 0 0,0 0 1 0 0,1 0-1 0 0,-1 0 1 0 0,0 0 0 0 0,0 0-1 0 0,0 0 1 0 0,1 0-1 0 0,-1 0 1 0 0,0 0 0 0 0,0 0-1 0 0,0 0 1 0 0,1 0-1 0 0,-1 0 1 0 0,0 0-1 0 0,0 0 1 0 0,0 0 0 0 0,0 0-1 0 0,1 1 1 0 0,-1-1-1 0 0,9 5 57 0 0,-3 1-59 0 0,1 1 1 0 0,-1 0 0 0 0,0 0 0 0 0,-1 0-1 0 0,0 1 1 0 0,5 9 0 0 0,1 2 7 0 0,152 276 210 0 0,-118-208-268 0 0,36 47-694 0 0,6 12 259 0 0,-83-139 227 0 0,13 24-1768 0 0,-6-19 779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32.252"/>
    </inkml:context>
    <inkml:brush xml:id="br0">
      <inkml:brushProperty name="width" value="0.1" units="cm"/>
      <inkml:brushProperty name="height" value="0.1" units="cm"/>
      <inkml:brushProperty name="color" value="#F6630D"/>
    </inkml:brush>
  </inkml:definitions>
  <inkml:trace contextRef="#ctx0" brushRef="#br0">0 5 9552 0 0,'1'0'211'0'0,"0"0"0"0"0,0 0 1 0 0,0 0-1 0 0,0 0 1 0 0,0 1-1 0 0,0-1 0 0 0,0 0 1 0 0,-1 1-1 0 0,1-1 0 0 0,0 0 1 0 0,0 1-1 0 0,0-1 1 0 0,-1 1-1 0 0,2 0 0 0 0,8 4-281 0 0,1-2 294 0 0,-1-1 0 0 0,1 0-1 0 0,11-1 1 0 0,1 2 61 0 0,17 1-536 0 0,0-2 0 0 0,0-2 1 0 0,0-1-1 0 0,0-2 0 0 0,66-14 1 0 0,-61 7-710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32.715"/>
    </inkml:context>
    <inkml:brush xml:id="br0">
      <inkml:brushProperty name="width" value="0.1" units="cm"/>
      <inkml:brushProperty name="height" value="0.1" units="cm"/>
      <inkml:brushProperty name="color" value="#F6630D"/>
    </inkml:brush>
  </inkml:definitions>
  <inkml:trace contextRef="#ctx0" brushRef="#br0">0 1 10264 0 0,'0'0'2048'0'0,"6"3"-1024"0"0,16 12-171 0 0,-20-13-766 0 0,0 0-1 0 0,0 0 1 0 0,-1 0-1 0 0,1 0 1 0 0,-1 0 0 0 0,1 0-1 0 0,-1 0 1 0 0,0 0 0 0 0,0 1-1 0 0,0-1 1 0 0,0 0-1 0 0,0 1 1 0 0,-1-1 0 0 0,1 5-1 0 0,2 5 124 0 0,60 190 292 0 0,-36-117-74 0 0,11 42 255 0 0,28 147-1452 0 0,-60-259-1527 0 0,-2-9 1042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32.920"/>
    </inkml:context>
    <inkml:brush xml:id="br0">
      <inkml:brushProperty name="width" value="0.1" units="cm"/>
      <inkml:brushProperty name="height" value="0.1" units="cm"/>
      <inkml:brushProperty name="color" value="#F6630D"/>
    </inkml:brush>
  </inkml:definitions>
  <inkml:trace contextRef="#ctx0" brushRef="#br0">1 29 7384 0 0,'0'0'2537'0'0,"5"1"-1825"0"0,34 4-338 0 0,0-2-1 0 0,0-1 1 0 0,72-6 0 0 0,-83 0-950 0 0,42-11-1 0 0,-18 3-286 0 0,-27 7-145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33.375"/>
    </inkml:context>
    <inkml:brush xml:id="br0">
      <inkml:brushProperty name="width" value="0.1" units="cm"/>
      <inkml:brushProperty name="height" value="0.1" units="cm"/>
      <inkml:brushProperty name="color" value="#F6630D"/>
    </inkml:brush>
  </inkml:definitions>
  <inkml:trace contextRef="#ctx0" brushRef="#br0">1 0 8912 0 0,'0'0'2990'0'0,"0"6"-2162"0"0,3 46 453 0 0,9 53-1 0 0,0-19-875 0 0,37 232 91 0 0,38 111-138 0 0,-69-273-492 0 0,-18-97-1505 0 0,0-37 806 0 0,0-15-399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33.686"/>
    </inkml:context>
    <inkml:brush xml:id="br0">
      <inkml:brushProperty name="width" value="0.1" units="cm"/>
      <inkml:brushProperty name="height" value="0.1" units="cm"/>
      <inkml:brushProperty name="color" value="#F6630D"/>
    </inkml:brush>
  </inkml:definitions>
  <inkml:trace contextRef="#ctx0" brushRef="#br0">0 119 10000 0 0,'0'0'2681'0'0,"3"-5"-1929"0"0,0-3-648 0 0,-2 4-93 0 0,0-1 1 0 0,1 1 0 0 0,0 0-1 0 0,0 0 1 0 0,0 0 0 0 0,0 0 0 0 0,1 1-1 0 0,-1-1 1 0 0,1 1 0 0 0,0-1-1 0 0,0 1 1 0 0,7-6 0 0 0,6 0 422 0 0,-1 0 0 0 0,22-8 0 0 0,-28 14-270 0 0,0 0-1 0 0,0 0 1 0 0,1 1-1 0 0,-1 0 1 0 0,0 1-1 0 0,11-1 1 0 0,19 2-186 0 0,0 2 0 0 0,1 1 0 0 0,39 9 0 0 0,-62-8 11 0 0,0 1 1 0 0,0 1 0 0 0,-1 1 0 0 0,0 0 0 0 0,0 1-1 0 0,0 1 1 0 0,-1 0 0 0 0,-1 1 0 0 0,1 0 0 0 0,15 16 0 0 0,-27-23-26 0 0,1 1 0 0 0,-1-1 0 0 0,0 1 0 0 0,0 0 0 0 0,-1-1 0 0 0,1 1 0 0 0,-1 1 0 0 0,1-1 0 0 0,-1 0 0 0 0,1 5 0 0 0,-2-6 12 0 0,0 1 1 0 0,-1-1 0 0 0,1 1 0 0 0,-1-1 0 0 0,0 0-1 0 0,0 1 1 0 0,0-1 0 0 0,0 1 0 0 0,-1-1 0 0 0,0 0-1 0 0,1 1 1 0 0,-1-1 0 0 0,0 0 0 0 0,-3 6 0 0 0,0-2 31 0 0,0 0 0 0 0,0 0 1 0 0,0-1-1 0 0,-1 0 0 0 0,-1 1 1 0 0,-6 5-1 0 0,-37 32 97 0 0,42-39-92 0 0,0 1-1 0 0,-1-1 0 0 0,0 1 0 0 0,0-1 0 0 0,0-1 1 0 0,-1 0-1 0 0,1 0 0 0 0,-1 0 0 0 0,-11 2 1 0 0,6-3 0 0 0,-1-1 0 0 0,1 0 0 0 0,-1-1 0 0 0,-22-1 1 0 0,28 0-46 0 0,1-1 1 0 0,-1-1 0 0 0,1 1 0 0 0,0-1-1 0 0,-1-1 1 0 0,-10-4 0 0 0,-45-26-231 0 0,61 31 259 0 0,-5-2-57 0 0,1 0 1 0 0,0-1 0 0 0,0 0 0 0 0,1 0 0 0 0,-1-1 0 0 0,1 0 0 0 0,1 0 0 0 0,-8-10 0 0 0,12 14 4 0 0,0 0 0 0 0,0 0 1 0 0,0 0-1 0 0,1-1 1 0 0,-1 1-1 0 0,1 0 1 0 0,-1 0-1 0 0,1-1 0 0 0,0 1 1 0 0,0 0-1 0 0,0-1 1 0 0,0 1-1 0 0,0 0 1 0 0,1-1-1 0 0,-1 1 0 0 0,1 0 1 0 0,-1 0-1 0 0,1-1 1 0 0,0 1-1 0 0,0 0 1 0 0,0 0-1 0 0,0 0 0 0 0,0 0 1 0 0,1 0-1 0 0,-1 0 1 0 0,1 0-1 0 0,1-2 1 0 0,13-10 54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34.213"/>
    </inkml:context>
    <inkml:brush xml:id="br0">
      <inkml:brushProperty name="width" value="0.1" units="cm"/>
      <inkml:brushProperty name="height" value="0.1" units="cm"/>
      <inkml:brushProperty name="color" value="#F6630D"/>
    </inkml:brush>
  </inkml:definitions>
  <inkml:trace contextRef="#ctx0" brushRef="#br0">0 326 11080 0 0,'0'0'2320'0'0,"8"8"-1674"0"0,23 27 207 0 0,50 74 0 0 0,-3 27-241 0 0,-72-123-122 0 0,0 0 1 0 0,-1 1 0 0 0,5 20 0 0 0,-10-33-449 0 0,0 0-1 0 0,1 0 0 0 0,-1 1 1 0 0,0-1-1 0 0,0 0 0 0 0,0 0 1 0 0,1 1-1 0 0,-1-1 0 0 0,-1 0 0 0 0,1 1 1 0 0,0 1-1 0 0,-1 0 215 0 0,1-3-231 0 0,0 1-1 0 0,0-1 0 0 0,-1 0 1 0 0,1 0-1 0 0,0 1 0 0 0,0-1 0 0 0,0 0 1 0 0,-1 0-1 0 0,1 0 0 0 0,0 1 1 0 0,-1-1-1 0 0,1 0 0 0 0,0 0 1 0 0,0 0-1 0 0,-1 0 0 0 0,1 0 0 0 0,0 0 1 0 0,-1 0-1 0 0,1 1 0 0 0,0-1 1 0 0,-1 0-1 0 0,1 0 0 0 0,0 0 1 0 0,-1 0-1 0 0,1 0 0 0 0,-1-1 40 0 0,0 1-59 0 0,0-1 0 0 0,0 0 0 0 0,-1 0-1 0 0,1 1 1 0 0,0-1 0 0 0,0 0 0 0 0,0 0 0 0 0,0 0-1 0 0,0 0 1 0 0,0-1 0 0 0,0 1 0 0 0,1 0-1 0 0,-2-2 1 0 0,0 0-8 0 0,-12-19 97 0 0,1 0 0 0 0,0-2-1 0 0,2 1 1 0 0,1-2 0 0 0,0 1-1 0 0,2-1 1 0 0,1-1-1 0 0,-4-33 1 0 0,9 43-88 0 0,1-1 0 0 0,0 0 0 0 0,2 0 0 0 0,0 0 0 0 0,1 0 0 0 0,5-22 0 0 0,1 8-191 0 0,2 0-1 0 0,17-40 0 0 0,-18 52 108 0 0,0 1-1 0 0,1 0 0 0 0,1 0 0 0 0,0 1 0 0 0,2 1 0 0 0,18-20 0 0 0,-1 9 79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34.396"/>
    </inkml:context>
    <inkml:brush xml:id="br0">
      <inkml:brushProperty name="width" value="0.1" units="cm"/>
      <inkml:brushProperty name="height" value="0.1" units="cm"/>
      <inkml:brushProperty name="color" value="#F6630D"/>
    </inkml:brush>
  </inkml:definitions>
  <inkml:trace contextRef="#ctx0" brushRef="#br0">0 312 10720 0 0,'0'0'2193'0'0,"9"-3"-1581"0"0,172-52-192 0 0,82-26 499 0 0,-255 78-954 0 0,0-1 1 0 0,-1 1 0 0 0,0-2 0 0 0,0 1 0 0 0,0-1-1 0 0,0 0 1 0 0,-1-1 0 0 0,1 0 0 0 0,-1 0 0 0 0,9-12 0 0 0,-14 16 43 0 0,0 1 1 0 0,0-1-1 0 0,1 0 1 0 0,-1 0-1 0 0,0 0 1 0 0,-1 0-1 0 0,1 0 1 0 0,0 0-1 0 0,-1 0 1 0 0,1 0-1 0 0,-1 0 1 0 0,1 0-1 0 0,-1 0 1 0 0,0-1-1 0 0,0 1 1 0 0,0 0-1 0 0,0 0 1 0 0,-1 0 0 0 0,1 0-1 0 0,0-1 1 0 0,-1 1-1 0 0,0 0 1 0 0,1 0-1 0 0,-1 0 1 0 0,0 0-1 0 0,0 0 1 0 0,0 1-1 0 0,0-1 1 0 0,0 0-1 0 0,-1 0 1 0 0,1 1-1 0 0,-1-1 1 0 0,1 0-1 0 0,-1 1 1 0 0,1-1-1 0 0,-1 1 1 0 0,0 0-1 0 0,0 0 1 0 0,1 0-1 0 0,-1 0 1 0 0,-3-1 0 0 0,-10-5 15 0 0,0 2 1 0 0,0 0 0 0 0,-1 1 0 0 0,0 1-1 0 0,0 0 1 0 0,0 1 0 0 0,0 1-1 0 0,-17 0 1 0 0,6 3 66 0 0,0 0-1 0 0,0 2 1 0 0,1 1-1 0 0,-28 9 1 0 0,47-12-71 0 0,0 0 0 0 0,0 1 1 0 0,1 0-1 0 0,-1 0 0 0 0,0 0 0 0 0,1 1 0 0 0,0 0 1 0 0,0 1-1 0 0,0-1 0 0 0,0 1 0 0 0,1 0 0 0 0,0 0 1 0 0,0 1-1 0 0,0 0 0 0 0,1 0 0 0 0,0 0 1 0 0,0 0-1 0 0,0 1 0 0 0,1-1 0 0 0,0 1 0 0 0,0 0 1 0 0,-2 10-1 0 0,1-3 20 0 0,0 0 0 0 0,1 1 0 0 0,-1 22 0 0 0,4-29-26 0 0,0 1 0 0 0,0-1 1 0 0,1 1-1 0 0,1-1 0 0 0,-1 0 1 0 0,1 1-1 0 0,5 11 1 0 0,-2-8 8 0 0,0 1 0 0 0,1-1 0 0 0,1 0 0 0 0,0 0 0 0 0,0 0-1 0 0,1-1 1 0 0,1-1 0 0 0,0 1 0 0 0,0-1 0 0 0,1-1 0 0 0,1 0 0 0 0,-1 0 0 0 0,1-1 0 0 0,1 0 0 0 0,18 9 0 0 0,-14-9-51 0 0,1-1 0 0 0,0 0 0 0 0,0-1 0 0 0,1-1 0 0 0,-1-1 0 0 0,1 0 0 0 0,24 1 0 0 0,122-2-45 0 0,-110-7 72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34.846"/>
    </inkml:context>
    <inkml:brush xml:id="br0">
      <inkml:brushProperty name="width" value="0.1" units="cm"/>
      <inkml:brushProperty name="height" value="0.1" units="cm"/>
      <inkml:brushProperty name="color" value="#F6630D"/>
    </inkml:brush>
  </inkml:definitions>
  <inkml:trace contextRef="#ctx0" brushRef="#br0">260 1 11080 0 0,'0'0'2320'0'0,"1"6"-1674"0"0,10 59 242 0 0,31 102-1 0 0,-22-97 125 0 0,43 121-115 0 0,-23-73-724 0 0,-28-86-7 0 0,-7-18-61 0 0,0 1-1 0 0,-1-1 1 0 0,-1 1-1 0 0,0 0 1 0 0,0 0-1 0 0,-1 28 1 0 0,-2-40-212 0 0,-2-6-93 0 0,-2-11-286 0 0,-1-1 197 0 0,-7-8 261 0 0,-1-1-1 0 0,-25-33 0 0 0,29 44-8 0 0,0 2 1 0 0,0-1 0 0 0,-20-17-1 0 0,24 25 29 0 0,1 1 0 0 0,-1-1 0 0 0,0 1 0 0 0,0 0 0 0 0,0 0 0 0 0,-1 1 0 0 0,1-1 0 0 0,-1 1 0 0 0,1 1 0 0 0,-1-1 0 0 0,0 1 0 0 0,-9-2 0 0 0,2 3 4 0 0,1-1-1 0 0,-1 2 0 0 0,0-1 0 0 0,1 2 0 0 0,-1 0 0 0 0,1 0 0 0 0,-1 1 0 0 0,1 1 0 0 0,0 0 0 0 0,0 0 0 0 0,0 2 0 0 0,-12 6 0 0 0,13-5 22 0 0,-1 0 107 0 0,1 0 0 0 0,-19 16 0 0 0,27-21-98 0 0,1 1 1 0 0,-1-1-1 0 0,1 1 0 0 0,0 0 1 0 0,0 0-1 0 0,0 0 0 0 0,0 0 0 0 0,0 0 1 0 0,1 0-1 0 0,-1 0 0 0 0,1 0 1 0 0,0 1-1 0 0,0-1 0 0 0,0 0 0 0 0,-1 7 1 0 0,2-4-4 0 0,1-1 1 0 0,-1 0-1 0 0,1 0 1 0 0,0 1-1 0 0,0-1 1 0 0,0 0 0 0 0,1 0-1 0 0,-1 0 1 0 0,1 0-1 0 0,1 0 1 0 0,-1-1-1 0 0,5 7 1 0 0,3 4-72 0 0,1-1 0 0 0,15 16 0 0 0,-22-26 39 0 0,10 11-41 0 0,0-1 0 0 0,0-1 1 0 0,22 16-1 0 0,-27-24 34 0 0,-1 0 1 0 0,1 0-1 0 0,0 0 1 0 0,0-1-1 0 0,1 0 1 0 0,-1-1-1 0 0,1 0 1 0 0,17 2-1 0 0,-7-3-245 0 0,1-1 0 0 0,-1 0-1 0 0,0-2 1 0 0,0-1 0 0 0,40-8 0 0 0,-21 0-262 0 0,0-1 0 0 0,38-18 1 0 0,-30 7 522 0 0,-3-5 0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35.003"/>
    </inkml:context>
    <inkml:brush xml:id="br0">
      <inkml:brushProperty name="width" value="0.1" units="cm"/>
      <inkml:brushProperty name="height" value="0.1" units="cm"/>
      <inkml:brushProperty name="color" value="#F6630D"/>
    </inkml:brush>
  </inkml:definitions>
  <inkml:trace contextRef="#ctx0" brushRef="#br0">0 1 10352 0 0,'0'0'5853'0'0,"1"2"-5304"0"0,6 14-275 0 0,13 24 0 0 0,-5-12-241 0 0,28 54 187 0 0,22 45 128 0 0,-50-98-869 0 0,-10-20 65 0 0,0 1 0 0 0,-1 0 0 0 0,4 10 0 0 0,-4-2-718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18.169"/>
    </inkml:context>
    <inkml:brush xml:id="br0">
      <inkml:brushProperty name="width" value="0.1" units="cm"/>
      <inkml:brushProperty name="height" value="0.1" units="cm"/>
      <inkml:brushProperty name="color" value="#DA0C07"/>
      <inkml:brushProperty name="inkEffects" value="lava"/>
      <inkml:brushProperty name="anchorX" value="-120133.80469"/>
      <inkml:brushProperty name="anchorY" value="-114609.95313"/>
      <inkml:brushProperty name="scaleFactor" value="0.5"/>
    </inkml:brush>
  </inkml:definitions>
  <inkml:trace contextRef="#ctx0" brushRef="#br0">242 18 7200 0 0,'0'0'0'0'0,"-8"-2"1225"0"0,1 1-620 0 0,-3-1 14 0 0,-3-1-723 0 0,-4 1 207 0 0,-4-1-103 0 0,-1 0 0 0 0,1 2 429 0 0,2 0-113 0 0,3 3 59 0 0,3 1 1 0 0,3 1-439 0 0,3 1 126 0 0,2 3-63 0 0,1 1 0 0 0,3 4 438 0 0,0 2-115 0 0,2 3 50 0 0,1 1 5 0 0,3 1-441 0 0,1 1 126 0 0,2-1-63 0 0,2-1 0 0 0,1-1-103 0 0,3-1 30 0 0,1 0-15 0 0,0-1 0 0 0,0 0 102 0 0,0 0-28 0 0,0 1 14 0 0,-1 1 0 0 0,-2-1-112 0 0,-1 0 41 0 0,-2 0-18 0 0,-2-1 1 0 0,-1-1 102 0 0,-1 0-28 0 0,-1-2 14 0 0,-1 0 0 0 0,-1-3 93 0 0,-1-1-17 0 0,-1-1 11 0 0,-1-1 1 0 0,0-1-103 0 0,-1 0 30 0 0,-2 0-15 0 0,-1 0 0 0 0,-2 0 466 0 0,-2 0-132 0 0,-3-1 75 0 0,-2 0-2 0 0,-2-2-475 0 0,-2-1 136 0 0,-1-2-68 0 0,0-2 0 0 0,-1-1-47 0 0,1-2 14 0 0,0-1-7 0 0,2-2 9 0 0,2-2 35 0 0,3-2-9 0 0,2-1 5 0 0,3-1 0 0 0,3-2-1176 0 0,2-2 345 0 0,2-1-161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35.143"/>
    </inkml:context>
    <inkml:brush xml:id="br0">
      <inkml:brushProperty name="width" value="0.1" units="cm"/>
      <inkml:brushProperty name="height" value="0.1" units="cm"/>
      <inkml:brushProperty name="color" value="#F6630D"/>
    </inkml:brush>
  </inkml:definitions>
  <inkml:trace contextRef="#ctx0" brushRef="#br0">0 0 9640 0 0,'0'0'0'0'0,"6"4"400"0"0,0 3 408 0 0,-1-1-400 0 0,-1 2-408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35.583"/>
    </inkml:context>
    <inkml:brush xml:id="br0">
      <inkml:brushProperty name="width" value="0.1" units="cm"/>
      <inkml:brushProperty name="height" value="0.1" units="cm"/>
      <inkml:brushProperty name="color" value="#F6630D"/>
    </inkml:brush>
  </inkml:definitions>
  <inkml:trace contextRef="#ctx0" brushRef="#br0">194 0 10632 0 0,'0'0'2718'0'0,"-6"4"-1963"0"0,0-1-734 0 0,1 1 1 0 0,-1-1-1 0 0,1-1 1 0 0,-1 1 0 0 0,0-1-1 0 0,-6 2 1 0 0,6-2 47 0 0,1 0 0 0 0,0 0 0 0 0,0 1 0 0 0,0 0 0 0 0,0 0 1 0 0,1 0-1 0 0,-1 1 0 0 0,1-1 0 0 0,0 1 0 0 0,0 0 0 0 0,0 0 1 0 0,-4 6-1 0 0,-4 8 632 0 0,-19 34 0 0 0,26-42-561 0 0,0 1-42 0 0,0 0 1 0 0,1 0-1 0 0,0 1 0 0 0,1-1 1 0 0,0 1-1 0 0,1 0 1 0 0,0 0-1 0 0,0 19 0 0 0,2-13 60 0 0,1 0-1 0 0,0 0 0 0 0,2 0 0 0 0,0 0 1 0 0,6 19-1 0 0,-6-27-123 0 0,0 0 0 0 0,1 0-1 0 0,0 0 1 0 0,1-1 0 0 0,0 1-1 0 0,1-1 1 0 0,0 0 0 0 0,0-1 0 0 0,11 13-1 0 0,-1-5-163 0 0,33 27 0 0 0,-40-36 87 0 0,1-1 1 0 0,-1 0-1 0 0,1-1 1 0 0,0 0-1 0 0,0-1 0 0 0,13 4 1 0 0,-7-3-137 0 0,1-1 0 0 0,0-1 1 0 0,0-1-1 0 0,1 0 0 0 0,-1-1 0 0 0,0-1 1 0 0,1-1-1 0 0,-1 0 0 0 0,0-1 0 0 0,0-1 1 0 0,0 0-1 0 0,0-2 0 0 0,0 0 0 0 0,22-10 1 0 0,5-8-1150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35.699"/>
    </inkml:context>
    <inkml:brush xml:id="br0">
      <inkml:brushProperty name="width" value="0.1" units="cm"/>
      <inkml:brushProperty name="height" value="0.1" units="cm"/>
      <inkml:brushProperty name="color" value="#F6630D"/>
    </inkml:brush>
  </inkml:definitions>
  <inkml:trace contextRef="#ctx0" brushRef="#br0">8 0 10632 0 0,'0'0'1010'0'0,"1"8"12"0"0,1 19-490 0 0,-2 1 0 0 0,0-1 0 0 0,-5 33 0 0 0,1-24-511 0 0,3 63 0 0 0,13 13 1263 0 0,-5-47-457 0 0,41 189-169 0 0,-32-185-884 0 0,20 53-675 0 0,-16-53 848 0 0,-10-39 53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35.793"/>
    </inkml:context>
    <inkml:brush xml:id="br0">
      <inkml:brushProperty name="width" value="0.1" units="cm"/>
      <inkml:brushProperty name="height" value="0.1" units="cm"/>
      <inkml:brushProperty name="color" value="#F6630D"/>
    </inkml:brush>
  </inkml:definitions>
  <inkml:trace contextRef="#ctx0" brushRef="#br0">1 56 11168 0 0,'0'0'2072'0'0,"10"4"-1384"0"0,9-8-688 0 0,6-3 0 0 0,8-3 0 0 0,4-2 0 0 0,12 2-328 0 0,7-1 8 0 0,2 5-16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36.287"/>
    </inkml:context>
    <inkml:brush xml:id="br0">
      <inkml:brushProperty name="width" value="0.1" units="cm"/>
      <inkml:brushProperty name="height" value="0.1" units="cm"/>
      <inkml:brushProperty name="color" value="#F6630D"/>
    </inkml:brush>
  </inkml:definitions>
  <inkml:trace contextRef="#ctx0" brushRef="#br0">29 322 8464 0 0,'0'0'1625'0'0,"7"3"-810"0"0,4 0-679 0 0,-1 0 0 0 0,1-1 0 0 0,-1 0 0 0 0,1 0 0 0 0,14 0 0 0 0,-8-2-133 0 0,0-1 1 0 0,0 0 0 0 0,0-1 0 0 0,0 0 0 0 0,22-8-1 0 0,-32 8 20 0 0,14-4 72 0 0,-1-2-1 0 0,0 0 0 0 0,22-13 1 0 0,-37 18-89 0 0,0 0 1 0 0,-1 0 0 0 0,1 0-1 0 0,-1-1 1 0 0,1 0-1 0 0,-1 0 1 0 0,-1 0-1 0 0,1 0 1 0 0,0-1-1 0 0,-1 1 1 0 0,0-1 0 0 0,0 0-1 0 0,0 0 1 0 0,-1 0-1 0 0,0 0 1 0 0,0-1-1 0 0,2-6 1 0 0,-4 5 5 0 0,1-1-1 0 0,-1 1 1 0 0,0 0-1 0 0,-1-1 1 0 0,0 1-1 0 0,0 0 1 0 0,-3-9 0 0 0,2 10-5 0 0,1-1-6 0 0,-1 0-1 0 0,0 1 1 0 0,-1-1-1 0 0,0 1 1 0 0,0 0-1 0 0,0 0 1 0 0,-1 0-1 0 0,1 0 1 0 0,-1 0-1 0 0,-1 1 1 0 0,1 0 0 0 0,-1 0-1 0 0,-9-8 1 0 0,9 9 49 0 0,0 1 1 0 0,0 0 0 0 0,0 0-1 0 0,0 0 1 0 0,0 1 0 0 0,-1 0-1 0 0,0 0 1 0 0,1 0 0 0 0,-1 1 0 0 0,0-1-1 0 0,0 1 1 0 0,1 1 0 0 0,-1-1-1 0 0,0 1 1 0 0,0 0 0 0 0,-9 1-1 0 0,5 1 32 0 0,0 0-1 0 0,-1 1 1 0 0,1 0-1 0 0,0 0 0 0 0,0 1 1 0 0,1 1-1 0 0,-1 0 1 0 0,1 0-1 0 0,0 1 1 0 0,0 0-1 0 0,-12 10 0 0 0,11-7 15 0 0,1 1 0 0 0,1-1 0 0 0,-1 1 0 0 0,1 1 0 0 0,1-1 0 0 0,0 1 0 0 0,1 1 1 0 0,0-1-1 0 0,-5 14 0 0 0,2 0-69 0 0,-13 49 0 0 0,20-62 8 0 0,1 0 1 0 0,-1 0 0 0 0,2 0-1 0 0,0 0 1 0 0,0 0 0 0 0,3 19 0 0 0,23 73 228 0 0,-23-95-325 0 0,1 1 1 0 0,1-2-1 0 0,-1 1 1 0 0,1 0-1 0 0,1-1 1 0 0,-1 0-1 0 0,2 0 1 0 0,8 9 0 0 0,-2-4-166 0 0,1-1 0 0 0,0 0 0 0 0,24 15 0 0 0,5-5-494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36.729"/>
    </inkml:context>
    <inkml:brush xml:id="br0">
      <inkml:brushProperty name="width" value="0.1" units="cm"/>
      <inkml:brushProperty name="height" value="0.1" units="cm"/>
      <inkml:brushProperty name="color" value="#F6630D"/>
    </inkml:brush>
  </inkml:definitions>
  <inkml:trace contextRef="#ctx0" brushRef="#br0">232 0 10264 0 0,'0'0'3144'0'0,"3"9"-2271"0"0,38 186 136 0 0,-38-177-858 0 0,41 175 848 0 0,19 52 328 0 0,-53-202-921 0 0,2 0-1 0 0,29 70 0 0 0,-38-94-946 0 0,-9-34 513 0 0,4 8-7 0 0,0 0 1 0 0,-1 0-1 0 0,-1 1 0 0 0,1-1 1 0 0,-1 1-1 0 0,0 0 0 0 0,-7-9 1 0 0,6 10 24 0 0,0 0 0 0 0,-1 0 1 0 0,0 0-1 0 0,1 1 1 0 0,-2-1-1 0 0,1 1 0 0 0,0 1 1 0 0,-1-1-1 0 0,0 1 0 0 0,-10-3 1 0 0,11 5 51 0 0,0 0 0 0 0,0 0 1 0 0,-1 0-1 0 0,1 0 1 0 0,0 1-1 0 0,-1 0 1 0 0,1 1-1 0 0,0-1 0 0 0,-1 1 1 0 0,1 0-1 0 0,0 1 1 0 0,-9 3-1 0 0,-1 1 67 0 0,1 1 0 0 0,-1 1 0 0 0,2 0 0 0 0,-26 19 1 0 0,21-12-104 0 0,1 0 0 0 0,-30 35 0 0 0,40-40 65 0 0,1 0 0 0 0,1 0 1 0 0,-7 14-1 0 0,-1 1 99 0 0,13-22-163 0 0,-1-1 1 0 0,1 0-1 0 0,0 1 1 0 0,-1-1 0 0 0,1 1-1 0 0,0-1 1 0 0,1 1-1 0 0,-1 0 1 0 0,0-1-1 0 0,1 1 1 0 0,0 0 0 0 0,-1 0-1 0 0,1-1 1 0 0,0 1-1 0 0,1 0 1 0 0,-1 0 0 0 0,0-1-1 0 0,1 1 1 0 0,-1 0-1 0 0,1-1 1 0 0,1 4-1 0 0,0-2-5 0 0,0 4 27 0 0,1 0-1 0 0,6 9 1 0 0,-8-14-19 0 0,1-1-1 0 0,-1 0 1 0 0,1 0-1 0 0,0 1 0 0 0,0-1 1 0 0,0 0-1 0 0,0 0 1 0 0,0-1-1 0 0,0 1 1 0 0,5 2-1 0 0,4 2-89 0 0,1-1-1 0 0,-1-1 0 0 0,1 0 0 0 0,0 0 0 0 0,1-1 0 0 0,-1-1 0 0 0,0 0 0 0 0,1-1 0 0 0,-1 0 1 0 0,1-1-1 0 0,-1 0 0 0 0,1-1 0 0 0,-1 0 0 0 0,1-1 0 0 0,-1-1 0 0 0,0 0 0 0 0,21-8 0 0 0,15-10-1437 0 0,1 0 5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41.550"/>
    </inkml:context>
    <inkml:brush xml:id="br0">
      <inkml:brushProperty name="width" value="0.1" units="cm"/>
      <inkml:brushProperty name="height" value="0.1" units="cm"/>
      <inkml:brushProperty name="color" value="#F6630D"/>
    </inkml:brush>
  </inkml:definitions>
  <inkml:trace contextRef="#ctx0" brushRef="#br0">17 1 11440 0 0,'0'0'1974'0'0,"6"2"-1379"0"0,0-1-480 0 0,-4 0-76 0 0,1 0 1 0 0,0 0-1 0 0,-1 0 1 0 0,1-1 0 0 0,0 1-1 0 0,0-1 1 0 0,-1 0-1 0 0,1 0 1 0 0,0 0-1 0 0,0 0 1 0 0,0 0 0 0 0,4-2-1 0 0,5 0 64 0 0,1 0 0 0 0,-1 1 0 0 0,0 1 1 0 0,13 1-1 0 0,-4-1-49 0 0,-12 0-85 0 0,-1 1 0 0 0,0 0 0 0 0,14 4 1 0 0,-7-2-23 0 0,-12-1-35 0 0,3 4 14 0 0,-5-5 73 0 0,0 0 0 0 0,0-1-1 0 0,-1 1 1 0 0,1 0 0 0 0,0 0-1 0 0,-1 0 1 0 0,1 0 0 0 0,-1 0-1 0 0,1 0 1 0 0,0 1 0 0 0,-2 3 16 0 0,0-4-6 0 0,0 3 35 0 0,-1 1 0 0 0,1-1 1 0 0,-1 0-1 0 0,0 1 1 0 0,0-1-1 0 0,-1 0 1 0 0,1 0-1 0 0,-1 0 0 0 0,0-1 1 0 0,0 1-1 0 0,0-1 1 0 0,-1 1-1 0 0,1-1 1 0 0,-1 0-1 0 0,-4 3 0 0 0,3-3 75 0 0,-1 0 0 0 0,1 0 0 0 0,0 0 0 0 0,-1-1 0 0 0,0 1 0 0 0,0-2 0 0 0,1 1 0 0 0,-1-1 0 0 0,0 1 0 0 0,0-2 0 0 0,-9 2 0 0 0,6-2 22 0 0,1-1 0 0 0,-1 1 0 0 0,0-1 0 0 0,1-1-1 0 0,-1 1 1 0 0,1-2 0 0 0,0 1 0 0 0,-1-1 0 0 0,1 0 0 0 0,-10-6-1 0 0,17 9-199 0 0,0-1 0 0 0,0 1 0 0 0,1 0-1 0 0,-1-1 1 0 0,0 1 0 0 0,0-1 0 0 0,1 1-1 0 0,-1-1 1 0 0,0 1 0 0 0,1-1-1 0 0,-1 1 1 0 0,1-1 0 0 0,-1 1 0 0 0,1-1-1 0 0,-1 0 1 0 0,1 1 0 0 0,-1-1 0 0 0,1 0-1 0 0,0 0 1 0 0,-1 1 0 0 0,1-1-1 0 0,0 0 1 0 0,0 0 0 0 0,0 1 0 0 0,-1-2-1 0 0,1 1-237 0 0,0 1 286 0 0,0-1 1 0 0,0 1-1 0 0,0 0 0 0 0,0 0 1 0 0,0 0-1 0 0,0 0 1 0 0,0 0-1 0 0,0 0 1 0 0,0 0-1 0 0,0 0 0 0 0,0 0 1 0 0,0 0-1 0 0,0-1 1 0 0,0 1-1 0 0,0 0 0 0 0,0 0 1 0 0,0 0-1 0 0,0 0 1 0 0,0 0-1 0 0,0 0 1 0 0,0 0-1 0 0,0 0 0 0 0,0 0 1 0 0,0 0-1 0 0,0-1 1 0 0,0 1-1 0 0,0 0 0 0 0,0 0 1 0 0,0 0-1 0 0,0 0 1 0 0,0 0-1 0 0,0 0 1 0 0,1 0-1 0 0,-1 0 0 0 0,0 0 1 0 0,0 0-1 0 0,0 0 1 0 0,0 0-1 0 0,0 0 0 0 0,0 0 1 0 0,0 0-1 0 0,0 0 1 0 0,0 0-1 0 0,0 0 1 0 0,1 0-1 0 0,-1 0 0 0 0,0 0 1 0 0,23-19-91 0 0,-11 12 101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42.236"/>
    </inkml:context>
    <inkml:brush xml:id="br0">
      <inkml:brushProperty name="width" value="0.1" units="cm"/>
      <inkml:brushProperty name="height" value="0.1" units="cm"/>
      <inkml:brushProperty name="color" value="#F6630D"/>
    </inkml:brush>
  </inkml:definitions>
  <inkml:trace contextRef="#ctx0" brushRef="#br0">0 0 11080 0 0,'0'0'2118'0'0,"2"6"-1530"0"0,1 18-393 0 0,-1 0 0 0 0,0 43 0 0 0,-2-12 490 0 0,3 2-131 0 0,2 35 52 0 0,-6-68-562 0 0,2 1 1 0 0,1-1 0 0 0,1-1 0 0 0,10 40 0 0 0,11 25 596 0 0,-22-64-609 0 0,-2-22-11 0 0,0 1 0 0 0,1 0-1 0 0,-1 0 1 0 0,0-1 0 0 0,1 1 0 0 0,0 0 0 0 0,0 3-1 0 0,0-5 300 0 0,0 0-186 0 0,-1-1-134 0 0,0 0 1 0 0,0 0-1 0 0,0 0 0 0 0,0 0 1 0 0,0 1-1 0 0,0-1 1 0 0,0 0-1 0 0,0 0 0 0 0,0 0 1 0 0,0 0-1 0 0,0 0 0 0 0,0 0 1 0 0,0 0-1 0 0,0 0 1 0 0,0 0-1 0 0,0 0 0 0 0,0 0 1 0 0,0 0-1 0 0,0 0 1 0 0,0 0-1 0 0,0 0 0 0 0,0 0 1 0 0,0 0-1 0 0,0 0 1 0 0,1 0-1 0 0,-1 0 0 0 0,0 0 1 0 0,0 0-1 0 0,0 0 0 0 0,0 0 1 0 0,0 0-1 0 0,0 0 1 0 0,0 0-1 0 0,0 0 0 0 0,0 0 1 0 0,0 0-1 0 0,0 0 1 0 0,0 0-1 0 0,0 0 0 0 0,0 0 1 0 0,0 0-1 0 0,0 0 1 0 0,0 0-1 0 0,0 0 0 0 0,0 0 1 0 0,0 0-1 0 0,0 0 0 0 0,0 0 1 0 0,0 0-1 0 0,1 0 1 0 0,-1 0-1 0 0,0 0 0 0 0,0 0 1 0 0,0 0-1 0 0,0 0 1 0 0,0 0-1 0 0,0 0 0 0 0,0 0 1 0 0,0 0-1 0 0,0 0 1 0 0,0 0-1 0 0,0-1 0 0 0,0 1 1 0 0,0 0-1 0 0,1-5 4 0 0,-1-6 33 0 0,2-51 290 0 0,3 1 0 0 0,12-61 0 0 0,36-120-150 0 0,-39 197-187 0 0,-2 11 246 0 0,-12 33-207 0 0,1 0 0 0 0,-1 0 0 0 0,1 0-1 0 0,-1 0 1 0 0,1-1 0 0 0,-1 1 0 0 0,1 0 0 0 0,0 0-1 0 0,-1 0 1 0 0,1 0 0 0 0,0 0 0 0 0,0 1-1 0 0,0-1 1 0 0,-1 0 0 0 0,1 0 0 0 0,0 0-1 0 0,0 1 1 0 0,0-1 0 0 0,3 0 0 0 0,-3 0-16 0 0,1 1 1 0 0,0-1-1 0 0,0 1 1 0 0,0 0-1 0 0,0 0 1 0 0,0 0-1 0 0,0 0 1 0 0,-1 0 0 0 0,1 0-1 0 0,0 0 1 0 0,3 1-1 0 0,3 2 46 0 0,0 0 0 0 0,0 0 0 0 0,0 1 0 0 0,12 8-1 0 0,-7-3-12 0 0,0 0-1 0 0,-1 1 0 0 0,0 0 1 0 0,-1 1-1 0 0,0 0 0 0 0,-1 1 1 0 0,0 1-1 0 0,9 15 0 0 0,-4-3-247 0 0,-1 1 0 0 0,-1 1-1 0 0,14 42 1 0 0,-8-19-1090 0 0,39 73 0 0 0,-52-112 126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42.745"/>
    </inkml:context>
    <inkml:brush xml:id="br0">
      <inkml:brushProperty name="width" value="0.1" units="cm"/>
      <inkml:brushProperty name="height" value="0.1" units="cm"/>
      <inkml:brushProperty name="color" value="#F6630D"/>
    </inkml:brush>
  </inkml:definitions>
  <inkml:trace contextRef="#ctx0" brushRef="#br0">1 150 9192 0 0,'1'-2'2553'0'0,"4"-5"-2248"0"0,0 0 1 0 0,4-9-1 0 0,-6 10-234 0 0,0 1 0 0 0,0 0 0 0 0,0-1 1 0 0,1 1-1 0 0,0 0 0 0 0,0 1 0 0 0,5-6 0 0 0,11-6 677 0 0,-9 6-226 0 0,25-16 0 0 0,-31 23-504 0 0,0 0 1 0 0,0 1 0 0 0,0 0-1 0 0,0 0 1 0 0,1 0-1 0 0,-1 1 1 0 0,1 0-1 0 0,10-2 1 0 0,-9 3 159 0 0,0-1 1 0 0,0 1 0 0 0,0 0-1 0 0,1 1 1 0 0,-1 0 0 0 0,0 0-1 0 0,0 1 1 0 0,8 2-1 0 0,-11-3-127 0 0,-1 1 0 0 0,0 0 0 0 0,1 0 0 0 0,-1 0 0 0 0,0 0-1 0 0,0 0 1 0 0,0 1 0 0 0,0-1 0 0 0,-1 1 0 0 0,1 0 0 0 0,-1-1-1 0 0,1 1 1 0 0,-1 0 0 0 0,0 1 0 0 0,0-1 0 0 0,-1 0 0 0 0,3 5-1 0 0,34 109 862 0 0,-34-100-940 0 0,0 0 0 0 0,-2 1 0 0 0,0-1 0 0 0,-1 1 0 0 0,0 0 0 0 0,-2-1 0 0 0,-3 26 0 0 0,-1-11-28 0 0,-2-1 0 0 0,-1 0 0 0 0,-15 37 0 0 0,19-58 124 0 0,0-1 0 0 0,-1 1-1 0 0,0-1 1 0 0,0 0-1 0 0,-1-1 1 0 0,-7 9-1 0 0,9-13-31 0 0,1 0 0 0 0,-1-1 0 0 0,0 1 0 0 0,1-1 0 0 0,-1 0 0 0 0,-1 0 0 0 0,1 0 0 0 0,0-1 0 0 0,-1 1 0 0 0,1-1 0 0 0,-1 0 0 0 0,0 0 0 0 0,0-1-1 0 0,-6 2 1 0 0,9-3-33 0 0,-1 0-1 0 0,1 0 1 0 0,-1 0 0 0 0,1 0-1 0 0,-1-1 1 0 0,1 1-1 0 0,0-1 1 0 0,-1 0-1 0 0,1 1 1 0 0,0-1-1 0 0,0 0 1 0 0,-1 0-1 0 0,1-1 1 0 0,0 1-1 0 0,0 0 1 0 0,0-1 0 0 0,0 1-1 0 0,1-1 1 0 0,-1 1-1 0 0,-3-5 1 0 0,0 0 30 0 0,0-1 1 0 0,0-1 0 0 0,0 1-1 0 0,-4-11 1 0 0,0 0 44 0 0,1 0 1 0 0,1 0 0 0 0,0 0-1 0 0,2-1 1 0 0,0 0 0 0 0,-4-36-1 0 0,12-143-130 0 0,-2 178 48 0 0,0 13 7 0 0,0 0-1 0 0,0 0 1 0 0,0 1-1 0 0,1-1 1 0 0,4-12-1 0 0,5 1-3153 0 0,-5 13 1600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42.963"/>
    </inkml:context>
    <inkml:brush xml:id="br0">
      <inkml:brushProperty name="width" value="0.1" units="cm"/>
      <inkml:brushProperty name="height" value="0.1" units="cm"/>
      <inkml:brushProperty name="color" value="#F6630D"/>
    </inkml:brush>
  </inkml:definitions>
  <inkml:trace contextRef="#ctx0" brushRef="#br0">1 1 11984 0 0,'0'0'5231'0'0,"1"7"-4453"0"0,1-2-622 0 0,0 5 163 0 0,1 0-1 0 0,-2 0 0 0 0,2 17 0 0 0,-2 24-169 0 0,2 54-169 0 0,2 2 236 0 0,-4-56-21 0 0,2 1 0 0 0,11 51-1 0 0,-12-94-194 0 0,24 98-23 0 0,-22-93 18 0 0,1-1-1 0 0,1 1 1 0 0,0-1-1 0 0,1 0 1 0 0,14 19-1 0 0,-14-22 2 0 0,1 0-1 0 0,1 0 0 0 0,0-1 0 0 0,0 0 0 0 0,21 14 1 0 0,-23-18-16 0 0,0-1-1 0 0,0 0 1 0 0,1-1 0 0 0,0 0 0 0 0,-1 0 0 0 0,1 0-1 0 0,1-1 1 0 0,-1 0 0 0 0,0-1 0 0 0,10 1 0 0 0,-4-2-536 0 0,-1 0 0 0 0,1 0 1 0 0,19-4-1 0 0,6-6-659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10.270"/>
    </inkml:context>
    <inkml:brush xml:id="br0">
      <inkml:brushProperty name="width" value="0.1" units="cm"/>
      <inkml:brushProperty name="height" value="0.1" units="cm"/>
      <inkml:brushProperty name="color" value="#DA0C07"/>
      <inkml:brushProperty name="inkEffects" value="lava"/>
      <inkml:brushProperty name="anchorX" value="-112573.9375"/>
      <inkml:brushProperty name="anchorY" value="-107359.01563"/>
      <inkml:brushProperty name="scaleFactor" value="0.5"/>
    </inkml:brush>
  </inkml:definitions>
  <inkml:trace contextRef="#ctx0" brushRef="#br0">48 1 12000 0 0,'0'0'2014'0'0,"0"3"-1331"0"0,0 5-798 0 0,0 4 229 0 0,0 6-114 0 0,-2 7 0 0 0,0 5 354 0 0,-1 7-91 0 0,-1 0 38 0 0,0 2 23 0 0,0-1-380 0 0,-1 0 110 0 0,0 0-54 0 0,1 0 0 0 0,0 1 345 0 0,1 1-89 0 0,1-1 46 0 0,0 0 12 0 0,0-2-368 0 0,1-3 106 0 0,1-5-52 0 0,0-4 0 0 0,0-4 28 0 0,0-6-8 0 0,0-3 4 0 0,0-4 0 0 0,0-3-28 0 0,1-2 8 0 0,0 0-4 0 0,-1-2 0 0 0,1-1-149 0 0,-1 0 33 0 0,0-3-9 0 0,1-3 5 0 0,-1-5 138 0 0,0-7-38 0 0,1-8 20 0 0,1-6 0 0 0,0-3-9 0 0,1-1 12 0 0,0 3-5 0 0,1 3 2 0 0,0 6 0 0 0,1 5 0 0 0,-1 5 0 0 0,0 4 0 0 0,-2 3-9 0 0,0 3 12 0 0,-1 1-5 0 0,-1 2 2 0 0,0 0 0 0 0,1 1 0 0 0,0 0 0 0 0,0 0 0 0 0,1-1-37 0 0,1 1 20 0 0,1 0-9 0 0,2 0 2 0 0,4 2 28 0 0,3 0-8 0 0,2 2 4 0 0,3 0 0 0 0,2 2 0 0 0,0 1 0 0 0,0 0 0 0 0,0 1 0 0 0,0 0 0 0 0,0 1 0 0 0,-1 0 0 0 0,-1-1 0 0 0,0 0-1399 0 0,-2-1 408 0 0,0 1-212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43.164"/>
    </inkml:context>
    <inkml:brush xml:id="br0">
      <inkml:brushProperty name="width" value="0.1" units="cm"/>
      <inkml:brushProperty name="height" value="0.1" units="cm"/>
      <inkml:brushProperty name="color" value="#F6630D"/>
    </inkml:brush>
  </inkml:definitions>
  <inkml:trace contextRef="#ctx0" brushRef="#br0">0 43 13160 0 0,'0'0'2920'0'0,"40"2"-1945"0"0,-14-4-975 0 0,7-6 0 0 0,5 2 0 0 0,-1-2 0 0 0,6 2-735 0 0,0-1-1 0 0,5-1 8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43.724"/>
    </inkml:context>
    <inkml:brush xml:id="br0">
      <inkml:brushProperty name="width" value="0.1" units="cm"/>
      <inkml:brushProperty name="height" value="0.1" units="cm"/>
      <inkml:brushProperty name="color" value="#F6630D"/>
    </inkml:brush>
  </inkml:definitions>
  <inkml:trace contextRef="#ctx0" brushRef="#br0">0 0 10808 0 0,'0'0'3017'0'0,"3"7"-2172"0"0,15 47 129 0 0,16 81 0 0 0,-19-71-170 0 0,12 68-59 0 0,-13-58-633 0 0,11 30 14 0 0,-4-21 155 0 0,17 61 645 0 0,-16-64-635 0 0,4 0-456 0 0,5 17-476 0 0,-27-79 297 0 0,15 83-1714 0 0,-19-94 2058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44.035"/>
    </inkml:context>
    <inkml:brush xml:id="br0">
      <inkml:brushProperty name="width" value="0.1" units="cm"/>
      <inkml:brushProperty name="height" value="0.1" units="cm"/>
      <inkml:brushProperty name="color" value="#F6630D"/>
    </inkml:brush>
  </inkml:definitions>
  <inkml:trace contextRef="#ctx0" brushRef="#br0">1 274 11528 0 0,'0'0'3208'0'0,"0"-9"-2315"0"0,0-5-704 0 0,-1-2-194 0 0,3-21 0 0 0,-2 31 49 0 0,1 0 0 0 0,0-1 0 0 0,1 1 0 0 0,0 0 0 0 0,0 0 0 0 0,0 0 0 0 0,0 0 0 0 0,1 1 0 0 0,0-1 0 0 0,0 1 0 0 0,7-8 0 0 0,-4 5 122 0 0,1 1 1 0 0,-1 1-1 0 0,2-1 0 0 0,-1 1 0 0 0,1 0 0 0 0,16-9 0 0 0,-4 5 116 0 0,0 1 0 0 0,1 1 0 0 0,0 0 0 0 0,0 2 0 0 0,43-7 0 0 0,-29 8-252 0 0,0 2 0 0 0,1 1 0 0 0,-1 1-1 0 0,45 7 1 0 0,-51-3-10 0 0,-1 2 0 0 0,1 2 0 0 0,-1 0 1 0 0,-1 2-1 0 0,44 19 0 0 0,-63-24-46 0 0,0 0 1 0 0,-1 1 0 0 0,1 0-1 0 0,-1 0 1 0 0,0 1-1 0 0,0-1 1 0 0,0 1-1 0 0,9 12 1 0 0,-14-15 15 0 0,1 0 0 0 0,-1 1 0 0 0,0 0 0 0 0,0 0 0 0 0,0 0 0 0 0,0 0 0 0 0,-1 0 0 0 0,0 0 0 0 0,1 0 0 0 0,-2 0 0 0 0,1 0 0 0 0,0 1 0 0 0,-1-1 0 0 0,0 0 0 0 0,0 1 0 0 0,0-1 0 0 0,0 0-1 0 0,-1 1 1 0 0,-1 5 0 0 0,-3 5-25 0 0,0 0 0 0 0,-1 0 0 0 0,-1-1 0 0 0,0 1-1 0 0,-1-1 1 0 0,0-1 0 0 0,-1 0 0 0 0,-1 0-1 0 0,0-1 1 0 0,-1 0 0 0 0,-13 12 0 0 0,11-13 29 0 0,0 0 1 0 0,-1-1-1 0 0,-1 0 1 0 0,0-1-1 0 0,0-1 1 0 0,-27 11-1 0 0,30-14-32 0 0,0-2 0 0 0,0 0 0 0 0,0 0 0 0 0,0-1 0 0 0,0 0 1 0 0,-1-1-1 0 0,1-1 0 0 0,0 0 0 0 0,-1 0 0 0 0,-14-3 0 0 0,12 0 21 0 0,0-1 0 0 0,0-1 0 0 0,0 0 1 0 0,1 0-1 0 0,0-2 0 0 0,0 1 0 0 0,1-2 1 0 0,-13-9-1 0 0,17 11-10 0 0,2 0 1 0 0,-1 0-1 0 0,1-1 1 0 0,0 0 0 0 0,0 0-1 0 0,1-1 1 0 0,0 1-1 0 0,0-1 1 0 0,1-1-1 0 0,0 1 1 0 0,1-1-1 0 0,0 0 1 0 0,-5-14-1 0 0,7 16-40 0 0,1-1 0 0 0,0 1 0 0 0,0 0 0 0 0,1 0 0 0 0,0-1 0 0 0,0 1 0 0 0,1 0 0 0 0,0 0 0 0 0,0-1 0 0 0,1 1 0 0 0,0 0 0 0 0,0 0 0 0 0,0 0 0 0 0,1 1 0 0 0,0-1 0 0 0,0 1 0 0 0,1-1 0 0 0,0 1 0 0 0,0 0 0 0 0,6-6 0 0 0,-8 10-147 0 0,0 0 1 0 0,0 0 0 0 0,0 0-1 0 0,0 0 1 0 0,5-2 0 0 0,13-7-1067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44.472"/>
    </inkml:context>
    <inkml:brush xml:id="br0">
      <inkml:brushProperty name="width" value="0.1" units="cm"/>
      <inkml:brushProperty name="height" value="0.1" units="cm"/>
      <inkml:brushProperty name="color" value="#F6630D"/>
    </inkml:brush>
  </inkml:definitions>
  <inkml:trace contextRef="#ctx0" brushRef="#br0">1 153 10264 0 0,'0'0'2529'0'0,"5"6"-1697"0"0,87 94 2126 0 0,-50-52-2713 0 0,45 67 0 0 0,-83-110-175 0 0,3 4 84 0 0,-1 0-1 0 0,0 0 0 0 0,-1 1 0 0 0,0 0 1 0 0,0 0-1 0 0,-1 0 0 0 0,0 0 0 0 0,-1 1 1 0 0,0 0-1 0 0,-1-1 0 0 0,0 1 0 0 0,0 14 0 0 0,-2-23 193 0 0,-1-1-335 0 0,1 0 0 0 0,0-1 1 0 0,0 1-1 0 0,0-1 0 0 0,-1 1 0 0 0,1 0 1 0 0,0-1-1 0 0,-1 1 0 0 0,1-1 0 0 0,0 1 1 0 0,-1-1-1 0 0,1 1 0 0 0,-1-1 1 0 0,1 1-1 0 0,-1-1 0 0 0,1 0 0 0 0,-1 1 1 0 0,1-1-1 0 0,-1 0 0 0 0,1 1 1 0 0,-1-1-1 0 0,0 0 0 0 0,1 0 0 0 0,-1 1 1 0 0,1-1-1 0 0,-1 0 0 0 0,0 0 0 0 0,1 0 1 0 0,-1 0-1 0 0,0 0 0 0 0,1 0 1 0 0,-1 0-1 0 0,0 0 0 0 0,-1-1-15 0 0,1 1-1 0 0,0-1 1 0 0,-1 0 0 0 0,1 0-1 0 0,0 0 1 0 0,0 0-1 0 0,0 0 1 0 0,0 0 0 0 0,-2-2-1 0 0,1 0 58 0 0,-11-9 230 0 0,-18-24 0 0 0,27 29-222 0 0,-1 0 0 0 0,1 0 0 0 0,0-1 0 0 0,0 1 0 0 0,-4-17 0 0 0,2 3-128 0 0,2 0 0 0 0,0 0 0 0 0,1-1 0 0 0,1 0 0 0 0,1 1 0 0 0,1-1 0 0 0,1 0 0 0 0,1 0 0 0 0,1 1-1 0 0,0-1 1 0 0,2 1 0 0 0,1 0 0 0 0,0 0 0 0 0,12-24 0 0 0,-11 32 17 0 0,0 1 0 0 0,1 0 0 0 0,1 0-1 0 0,-1 0 1 0 0,2 1 0 0 0,11-10-1 0 0,6-5 51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44.919"/>
    </inkml:context>
    <inkml:brush xml:id="br0">
      <inkml:brushProperty name="width" value="0.1" units="cm"/>
      <inkml:brushProperty name="height" value="0.1" units="cm"/>
      <inkml:brushProperty name="color" value="#F6630D"/>
    </inkml:brush>
  </inkml:definitions>
  <inkml:trace contextRef="#ctx0" brushRef="#br0">0 407 11528 0 0,'87'-22'3209'0'0,"-9"2"-3218"0"0,129-55 905 0 0,-173 60-678 0 0,-2-2 0 0 0,0-1 0 0 0,58-43-1 0 0,-87 59-196 0 0,-1 0-1 0 0,0 0 0 0 0,1-1 0 0 0,-1 1 0 0 0,0-1 0 0 0,-1 0 0 0 0,1 1 0 0 0,0-1 0 0 0,-1 0 0 0 0,0 0 0 0 0,0 0 0 0 0,1 0 0 0 0,-2 0 0 0 0,1 0 0 0 0,0 0 0 0 0,-1 0 0 0 0,1 0 0 0 0,-1-1 0 0 0,0 1 0 0 0,0 0 0 0 0,0 0 0 0 0,0 0 0 0 0,-1-1 0 0 0,-1-5 0 0 0,1 4-7 0 0,-1 1 1 0 0,1-1-1 0 0,-1 0 0 0 0,0 1 1 0 0,-1-1-1 0 0,1 1 0 0 0,-1 0 0 0 0,0 0 1 0 0,0 0-1 0 0,0 0 0 0 0,0 0 1 0 0,-1 1-1 0 0,1-1 0 0 0,-1 1 1 0 0,-4-3-1 0 0,0 1 19 0 0,0 1 0 0 0,0 0 0 0 0,0 0 0 0 0,-1 1 0 0 0,1 0 0 0 0,-1 1 0 0 0,0 0 0 0 0,0 0 0 0 0,0 0 0 0 0,0 2 0 0 0,0-1 0 0 0,0 1 0 0 0,0 0 0 0 0,-10 2 0 0 0,8 0 5 0 0,0 0-1 0 0,1 1 1 0 0,-1 0-1 0 0,1 1 1 0 0,-1 0-1 0 0,1 1 1 0 0,0 0-1 0 0,1 0 1 0 0,-1 1-1 0 0,1 0 1 0 0,-9 9-1 0 0,12-9 24 0 0,0-1-1 0 0,0 1 1 0 0,0 0-1 0 0,1 1 0 0 0,0-1 1 0 0,-6 12-1 0 0,8-13-19 0 0,1 0-1 0 0,0 0 1 0 0,0 0-1 0 0,1 1 0 0 0,-1-1 1 0 0,1 0-1 0 0,0 0 1 0 0,1 1-1 0 0,-1-1 1 0 0,1 1-1 0 0,0 7 1 0 0,1-2-21 0 0,0 0 0 0 0,1 1 0 0 0,0-1 0 0 0,1-1 0 0 0,0 1 0 0 0,1 0 0 0 0,0-1 0 0 0,0 1 0 0 0,1-1-1 0 0,0 0 1 0 0,1-1 0 0 0,10 13 0 0 0,3 1 139 0 0,1-2 0 0 0,1-1 0 0 0,37 29 0 0 0,-46-41-194 0 0,0-1 0 0 0,0 0-1 0 0,26 10 1 0 0,43 10-394 0 0,-80-27 416 0 0,23 7-235 0 0,0-1-1 0 0,0-1 1 0 0,1-1-1 0 0,-1-2 0 0 0,1 0 1 0 0,46-3-1 0 0,-10-6 250 0 0,-1-5 0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45.029"/>
    </inkml:context>
    <inkml:brush xml:id="br0">
      <inkml:brushProperty name="width" value="0.1" units="cm"/>
      <inkml:brushProperty name="height" value="0.1" units="cm"/>
      <inkml:brushProperty name="color" value="#F6630D"/>
    </inkml:brush>
  </inkml:definitions>
  <inkml:trace contextRef="#ctx0" brushRef="#br0">0 23 13336 0 0,'0'0'2881'0'0,"10"1"-1985"0"0,-6-1-829 0 0,120 9 1591 0 0,422-38-1345 0 0,-503 26-313 0 0,-5 2 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54.950"/>
    </inkml:context>
    <inkml:brush xml:id="br0">
      <inkml:brushProperty name="width" value="0.1" units="cm"/>
      <inkml:brushProperty name="height" value="0.1" units="cm"/>
      <inkml:brushProperty name="color" value="#F6630D"/>
    </inkml:brush>
  </inkml:definitions>
  <inkml:trace contextRef="#ctx0" brushRef="#br0">182 113 11808 0 0,'-36'107'1154'0'0,"30"-89"-910"0"0,0 3 26 0 0,1 1-1 0 0,-3 36 1 0 0,3 42 307 0 0,4-84-561 0 0,1 24 277 0 0,2 0 0 0 0,9 56 0 0 0,27 77 941 0 0,2-49-610 0 0,-18-58-538 0 0,2 7-33 0 0,22 71 174 0 0,-42-132-183 0 0,20 62 188 0 0,-19-60-259 0 0,0-1 0 0 0,2 0 0 0 0,9 16 0 0 0,-15-28-93 0 0,-8-2-120 0 0,2-6 240 0 0,-32-55-43 0 0,1 5-18 0 0,16 19 29 0 0,1-2 0 0 0,-16-48 0 0 0,-26-97 293 0 0,-31-97 238 0 0,83 251-486 0 0,-17-60 110 0 0,22 73-101 0 0,1-1 0 0 0,0 1 0 0 0,1-22 0 0 0,2 34-12 0 0,1-1-1 0 0,0 1 0 0 0,0-1 0 0 0,1 1 1 0 0,-1 0-1 0 0,1 0 0 0 0,1 0 0 0 0,3-9 0 0 0,6-5 66 0 0,13-19 1 0 0,-19 29-54 0 0,11-13 9 0 0,1 1 0 0 0,1 1 0 0 0,1 0 0 0 0,1 1 0 0 0,1 2-1 0 0,0 0 1 0 0,1 1 0 0 0,33-18 0 0 0,-37 25 47 0 0,1 1 0 0 0,0 0 0 0 0,0 1 1 0 0,1 1-1 0 0,35-6 0 0 0,-45 11-71 0 0,0 1-1 0 0,0 0 0 0 0,0 1 1 0 0,0 0-1 0 0,18 2 1 0 0,-22 0-31 0 0,0-1 1 0 0,0 1 0 0 0,0 0-1 0 0,0 0 1 0 0,-1 0 0 0 0,1 1-1 0 0,0 1 1 0 0,-1-1 0 0 0,8 6-1 0 0,-9-4-10 0 0,0-1 0 0 0,-1 1 0 0 0,0 0 0 0 0,0 0 0 0 0,0 0 0 0 0,-1 0 0 0 0,0 1 0 0 0,0-1 0 0 0,0 1 0 0 0,3 11 0 0 0,-1-2-32 0 0,-1 0-1 0 0,-1 1 1 0 0,2 17-1 0 0,-4-20 39 0 0,-1 0 0 0 0,0 1 0 0 0,-2-1 0 0 0,1 0 0 0 0,-2 0 0 0 0,1 0 0 0 0,-2 0 0 0 0,0 0 0 0 0,0-1 0 0 0,-1 1 0 0 0,-1-1 0 0 0,0-1 0 0 0,-8 13 0 0 0,2-7 100 0 0,0-2-1 0 0,0 1 1 0 0,-2-2-1 0 0,0 0 1 0 0,0 0-1 0 0,-1-1 1 0 0,-23 14-1 0 0,15-12 49 0 0,-2-1-1 0 0,0-1 0 0 0,0-1 0 0 0,-45 13 0 0 0,57-21-166 0 0,0-1 0 0 0,0 0 0 0 0,-1-1-1 0 0,1 0 1 0 0,-25-1 0 0 0,29-2 7 0 0,0 1 0 0 0,-1-2 0 0 0,1 0 1 0 0,0 0-1 0 0,0 0 0 0 0,0-1 0 0 0,0 0 1 0 0,1-1-1 0 0,-10-5 0 0 0,9 4 20 0 0,1 0 0 0 0,0-1 0 0 0,0 1 0 0 0,1-2 0 0 0,-1 1 0 0 0,-7-10 0 0 0,12 13-143 0 0,1-1-1 0 0,0 1 1 0 0,-1-1-1 0 0,1 0 1 0 0,0 1-1 0 0,1-1 1 0 0,-1 0 0 0 0,1 0-1 0 0,0-1 1 0 0,0 1-1 0 0,0 0 1 0 0,0 0-1 0 0,1 0 1 0 0,0-1-1 0 0,-1 1 1 0 0,2-7 0 0 0,3-10-1181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55.382"/>
    </inkml:context>
    <inkml:brush xml:id="br0">
      <inkml:brushProperty name="width" value="0.1" units="cm"/>
      <inkml:brushProperty name="height" value="0.1" units="cm"/>
      <inkml:brushProperty name="color" value="#F6630D"/>
    </inkml:brush>
  </inkml:definitions>
  <inkml:trace contextRef="#ctx0" brushRef="#br0">0 173 9904 0 0,'0'0'2408'0'0,"3"7"-1735"0"0,5 22-606 0 0,8 47 1 0 0,26 127 1550 0 0,-30-147-1320 0 0,7 18-202 0 0,5 19-110 0 0,-20-72 215 0 0,-1 0 0 0 0,0 34 0 0 0,-3 49 935 0 0,-7-145-1104 0 0,0-60 1 0 0,5 66 23 0 0,-1-31 23 0 0,2 1 1 0 0,4-1-1 0 0,15-96 0 0 0,-7 99-83 0 0,16-69-22 0 0,-20 106 20 0 0,1 1 0 0 0,22-50 0 0 0,-25 67-610 0 0,0-1 0 0 0,12-14 0 0 0,-10 15 129 0 0,-1 1-681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55.814"/>
    </inkml:context>
    <inkml:brush xml:id="br0">
      <inkml:brushProperty name="width" value="0.1" units="cm"/>
      <inkml:brushProperty name="height" value="0.1" units="cm"/>
      <inkml:brushProperty name="color" value="#F6630D"/>
    </inkml:brush>
  </inkml:definitions>
  <inkml:trace contextRef="#ctx0" brushRef="#br0">16 68 10264 0 0,'0'0'2330'0'0,"8"-5"-1679"0"0,-4 2-588 0 0,5-2 42 0 0,0 0-1 0 0,-1 0 1 0 0,1 1 0 0 0,17-5 0 0 0,0 1 102 0 0,-11 2-39 0 0,0 2 0 0 0,1 0 0 0 0,-1 1 0 0 0,1 0 0 0 0,-1 1 0 0 0,27 0 1 0 0,-33 3-134 0 0,0 0 1 0 0,0 0 0 0 0,0 0-1 0 0,0 1 1 0 0,0 1 0 0 0,0 0 0 0 0,0 0-1 0 0,12 7 1 0 0,-16-8-13 0 0,0 2 0 0 0,0-1 0 0 0,-1 0 0 0 0,0 1 0 0 0,1 0 0 0 0,-1 0 0 0 0,-1 1 0 0 0,1-1 0 0 0,-1 1 0 0 0,1-1 0 0 0,-1 1 0 0 0,-1 0 0 0 0,1 0 0 0 0,-1 0 0 0 0,3 8 0 0 0,-2 0-13 0 0,0 0-1 0 0,0 0 1 0 0,-1 0-1 0 0,-1 1 1 0 0,0-1 0 0 0,-1 1-1 0 0,-2 17 1 0 0,-1-9 55 0 0,-1 1 0 0 0,0-1 0 0 0,-13 35 0 0 0,11-41-55 0 0,0-1-1 0 0,-1 1 1 0 0,0-2-1 0 0,-14 20 0 0 0,17-27 53 0 0,-2-1-1 0 0,1 0 0 0 0,-1 0 0 0 0,0 0 0 0 0,0 0 0 0 0,0-1 1 0 0,-1 0-1 0 0,0 0 0 0 0,0-1 0 0 0,-13 7 0 0 0,12-8-34 0 0,0-1-1 0 0,-1 1 1 0 0,1-1 0 0 0,0-1-1 0 0,0 0 1 0 0,-1 0 0 0 0,1 0-1 0 0,-1-1 1 0 0,-9-1 0 0 0,12 0-30 0 0,0 1 1 0 0,1-1-1 0 0,-1 0 1 0 0,1-1-1 0 0,0 0 1 0 0,-1 1-1 0 0,1-2 1 0 0,0 1-1 0 0,0 0 1 0 0,0-1-1 0 0,0 0 1 0 0,1 0-1 0 0,-1-1 1 0 0,-6-6-1 0 0,2 0-6 0 0,1-1 0 0 0,-1 0 0 0 0,2-1 0 0 0,0 1 0 0 0,0-2 0 0 0,1 1 0 0 0,1-1-1 0 0,0 0 1 0 0,0 0 0 0 0,1 0 0 0 0,1 0 0 0 0,1-1 0 0 0,0 0 0 0 0,0 1-1 0 0,1-1 1 0 0,1 0 0 0 0,0 0 0 0 0,1 0 0 0 0,4-16 0 0 0,-4 22-2 0 0,1 0 0 0 0,0 0 0 0 0,0 1 1 0 0,1-1-1 0 0,0 1 0 0 0,1 0 0 0 0,-1 0 1 0 0,1 0-1 0 0,1 0 0 0 0,-1 0 0 0 0,6-5 0 0 0,6-3 11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56.438"/>
    </inkml:context>
    <inkml:brush xml:id="br0">
      <inkml:brushProperty name="width" value="0.1" units="cm"/>
      <inkml:brushProperty name="height" value="0.1" units="cm"/>
      <inkml:brushProperty name="color" value="#F6630D"/>
    </inkml:brush>
  </inkml:definitions>
  <inkml:trace contextRef="#ctx0" brushRef="#br0">321 114 11168 0 0,'0'0'1966'0'0,"-5"-6"-987"0"0,2 3-807 0 0,0-1-91 0 0,-1 0 0 0 0,1 0 0 0 0,-1 0 0 0 0,1 1 0 0 0,-1 0 0 0 0,0 0 0 0 0,0 0 0 0 0,-1 0 0 0 0,-5-3 1 0 0,-17-6 211 0 0,-50-17 0 0 0,73 28-212 0 0,0 0 1 0 0,0 1-1 0 0,1-1 0 0 0,-1 1 1 0 0,0 0-1 0 0,0 0 0 0 0,0 1 0 0 0,1-1 1 0 0,-1 1-1 0 0,0 0 0 0 0,0 0 1 0 0,1 0-1 0 0,-1 0 0 0 0,1 0 0 0 0,-1 1 1 0 0,1 0-1 0 0,0 0 0 0 0,-1 0 0 0 0,1 0 1 0 0,0 0-1 0 0,0 1 0 0 0,0-1 1 0 0,-3 5-1 0 0,-2 2 29 0 0,0 0 1 0 0,1 1-1 0 0,0 1 1 0 0,0-1-1 0 0,-9 21 0 0 0,12-20-41 0 0,0 0 0 0 0,0 0-1 0 0,1 0 1 0 0,0 1-1 0 0,1-1 1 0 0,0 1 0 0 0,1 0-1 0 0,1 0 1 0 0,0-1-1 0 0,0 1 1 0 0,1 0-1 0 0,3 12 1 0 0,-2-13-96 0 0,0-1-1 0 0,1 0 1 0 0,0 1 0 0 0,1-1-1 0 0,1 0 1 0 0,-1-1 0 0 0,1 1 0 0 0,1-1-1 0 0,0 0 1 0 0,0 0 0 0 0,1-1-1 0 0,0 0 1 0 0,11 10 0 0 0,-12-12 25 0 0,1-1 1 0 0,-1 0-1 0 0,1-1 1 0 0,0 0-1 0 0,0 0 1 0 0,1 0-1 0 0,7 2 1 0 0,-10-5-39 0 0,1 1 0 0 0,-1-1 0 0 0,0 0 0 0 0,0-1 0 0 0,0 1 0 0 0,1-1 0 0 0,-1 0 0 0 0,0 0 0 0 0,0-1 0 0 0,1 1 0 0 0,-1-1 0 0 0,6-2 0 0 0,-6 1 14 0 0,-1 0 0 0 0,1 0 1 0 0,-1 0-1 0 0,1-1 0 0 0,-1 1 1 0 0,0-1-1 0 0,0 0 0 0 0,-1 0 1 0 0,1-1-1 0 0,3-3 0 0 0,4-6-80 0 0,15-23 1 0 0,-19 25 93 0 0,5-7-30 0 0,-2 0 0 0 0,0-1 0 0 0,-1 0-1 0 0,-1 0 1 0 0,0-1 0 0 0,-2 0 0 0 0,-1-1-1 0 0,0 1 1 0 0,2-24 0 0 0,-6 28 112 0 0,-1 1 1 0 0,-1-1 0 0 0,0 1-1 0 0,-1-1 1 0 0,-1 1 0 0 0,-7-25-1 0 0,9 35 70 0 0,0 3-75 0 0,0-1-1 0 0,0 0 1 0 0,0 1 0 0 0,0-1 0 0 0,-4-4-1 0 0,0 0-77 0 0,4 7 9 0 0,1 0 0 0 0,0 0 1 0 0,0 0-1 0 0,0 0 0 0 0,0 0 0 0 0,0 0 0 0 0,0 0 0 0 0,0 0 1 0 0,0-1-1 0 0,0 1 0 0 0,0 0 0 0 0,0 0 0 0 0,0 0 0 0 0,0 0 1 0 0,0 0-1 0 0,0 0 0 0 0,0 0 0 0 0,0 0 0 0 0,-1 0 0 0 0,1 0 1 0 0,0 0-1 0 0,0 0 0 0 0,0 0 0 0 0,0 0 0 0 0,0 0 0 0 0,0 0 1 0 0,0 0-1 0 0,0 0 0 0 0,0 0 0 0 0,0 0 0 0 0,0 0 0 0 0,-1 0 1 0 0,1 0-1 0 0,0 0 0 0 0,0 0 0 0 0,0 0 0 0 0,0 0 0 0 0,0 0 1 0 0,0 0-1 0 0,0 0 0 0 0,0 0 0 0 0,0 0 0 0 0,0 0 0 0 0,0 0 1 0 0,0 0-1 0 0,0 1 0 0 0,0-1 0 0 0,0 0 0 0 0,-1 0 0 0 0,1 0 1 0 0,0 0-1 0 0,0 0 0 0 0,0 0 0 0 0,0 0 0 0 0,0 0 0 0 0,0 0 1 0 0,0 0-1 0 0,0 0 0 0 0,0 0 0 0 0,0 1 0 0 0,2 7-61 0 0,7 16 115 0 0,-7-17-69 0 0,40 137 135 0 0,-27-85-79 0 0,46 200 8 0 0,-22 3 225 0 0,-37-231-272 0 0,-1 0 0 0 0,-2 0 0 0 0,0 0 1 0 0,-3 0-1 0 0,-12 56 0 0 0,10-66-1 0 0,-1 0 0 0 0,-1-1-1 0 0,0 1 1 0 0,-1-2 0 0 0,-2 1 0 0 0,0-2 0 0 0,-1 1 0 0 0,0-1 0 0 0,-16 16-1 0 0,17-22-23 0 0,0-1 0 0 0,-1 0 0 0 0,-15 11 0 0 0,21-18-5 0 0,0 0 0 0 0,-1 0 0 0 0,1-1 0 0 0,-1 0-1 0 0,0 0 1 0 0,0-1 0 0 0,0 0 0 0 0,0 0 0 0 0,-9 1 0 0 0,9-3-50 0 0,0 1 1 0 0,0-1-1 0 0,0 0 0 0 0,0 0 1 0 0,0-1-1 0 0,0 1 0 0 0,0-2 1 0 0,-11-2-1 0 0,13 2 42 0 0,0 0-1 0 0,0-1 1 0 0,0 1 0 0 0,0-1 0 0 0,1 0-1 0 0,-1 0 1 0 0,1 0 0 0 0,0 0 0 0 0,0-1-1 0 0,0 0 1 0 0,1 0 0 0 0,-4-5-1 0 0,2 2 41 0 0,0 0 0 0 0,-6-14 0 0 0,-6-23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7:59.249"/>
    </inkml:context>
    <inkml:brush xml:id="br0">
      <inkml:brushProperty name="width" value="0.1" units="cm"/>
      <inkml:brushProperty name="height" value="0.1" units="cm"/>
      <inkml:brushProperty name="color" value="#0B868D"/>
      <inkml:brushProperty name="inkEffects" value="ocean"/>
      <inkml:brushProperty name="anchorX" value="-102361.60156"/>
      <inkml:brushProperty name="anchorY" value="-95905.07813"/>
      <inkml:brushProperty name="scaleFactor" value="0.5"/>
    </inkml:brush>
  </inkml:definitions>
  <inkml:trace contextRef="#ctx0" brushRef="#br0">275 64 7928 0 0,'0'0'0'0'0,"-6"17"774"0"0,-1 1-202 0 0,-2 7 87 0 0,-3 5 26 0 0,-1 5-801 0 0,-2 4 230 0 0,-2 3-114 0 0,0 1 0 0 0,-1 0 522 0 0,0 1-148 0 0,-1 0 83 0 0,1-2-12 0 0,1-1-518 0 0,1-2 148 0 0,2-2-75 0 0,2-3 0 0 0,1-3 541 0 0,1-4-136 0 0,2-4 54 0 0,2-4 17 0 0,1-5-556 0 0,2-3 159 0 0,1-4-79 0 0,1-3 0 0 0,1 1 2080 0 0,1-5-2167 0 0,-1-1 174 0 0,1-2-87 0 0,2-5 0 0 0,3-6 28 0 0,2-10-9 0 0,5-7 5 0 0,1-7 10 0 0,4-6-41 0 0,2-4 12 0 0,1-2-5 0 0,0-1 0 0 0,-1 0 66 0 0,0 2-20 0 0,-1 2 10 0 0,-2 2 0 0 0,0 3-65 0 0,-2 2 18 0 0,0 4-9 0 0,-2 3 0 0 0,1 5-93 0 0,-2 4 36 0 0,0 4-17 0 0,-2 4 3 0 0,-2 4 83 0 0,-1 3-24 0 0,-2 3 12 0 0,-2 2 0 0 0,-1 2-374 0 0,0 0 108 0 0,0 6-253 0 0,0 2 606 0 0,2 4 17 0 0,-1 5 0 0 0,1 5-122 0 0,0 5 36 0 0,0 6-18 0 0,0 2 0 0 0,-1 3 112 0 0,-1 0-14 0 0,0 0 2 0 0,0 0 6 0 0,0 0-124 0 0,-1-2 36 0 0,0-1-18 0 0,0-1 0 0 0,0-1-47 0 0,-1-2 14 0 0,1 0-7 0 0,0-3 0 0 0,0-1 46 0 0,1-3-12 0 0,0-3 6 0 0,0-2 0 0 0,1-2-1326 0 0,0-5 380 0 0,-1-1-190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10.494"/>
    </inkml:context>
    <inkml:brush xml:id="br0">
      <inkml:brushProperty name="width" value="0.1" units="cm"/>
      <inkml:brushProperty name="height" value="0.1" units="cm"/>
      <inkml:brushProperty name="color" value="#DA0C07"/>
      <inkml:brushProperty name="inkEffects" value="lava"/>
      <inkml:brushProperty name="anchorX" value="-113370.02344"/>
      <inkml:brushProperty name="anchorY" value="-108366.74219"/>
      <inkml:brushProperty name="scaleFactor" value="0.5"/>
    </inkml:brush>
  </inkml:definitions>
  <inkml:trace contextRef="#ctx0" brushRef="#br0">0 271 10088 0 0,'0'0'2033'0'0,"3"-4"-1364"0"0,3-2-779 0 0,4-4 222 0 0,3-1-112 0 0,3-4 0 0 0,4-1 513 0 0,3-3-156 0 0,1 0 77 0 0,2-2 7 0 0,1 0-516 0 0,-1 0 149 0 0,0 0-74 0 0,0-1 0 0 0,-1 1-1335 0 0,1-1 382 0 0,-3 1-191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56.941"/>
    </inkml:context>
    <inkml:brush xml:id="br0">
      <inkml:brushProperty name="width" value="0.1" units="cm"/>
      <inkml:brushProperty name="height" value="0.1" units="cm"/>
      <inkml:brushProperty name="color" value="#F6630D"/>
    </inkml:brush>
  </inkml:definitions>
  <inkml:trace contextRef="#ctx0" brushRef="#br0">35 1 10632 0 0,'0'0'2718'0'0,"-5"7"-1963"0"0,0-1-631 0 0,2-3-122 0 0,1 0 0 0 0,0 0 0 0 0,0 0 0 0 0,0 0 0 0 0,0 1 0 0 0,0-1 0 0 0,1 0 0 0 0,-1 1 0 0 0,1 0 0 0 0,0-1 0 0 0,0 1 0 0 0,-1 6 1 0 0,1 16 200 0 0,1-1 1 0 0,1 1-1 0 0,6 33 1 0 0,20 77 992 0 0,-15-82-1031 0 0,94 300 1771 0 0,-93-326-1766 0 0,-10-20-37 0 0,1 0 0 0 0,3 11-1 0 0,-7-17 156 0 0,0 4-48 0 0,-3-14-93 0 0,-1 1 0 0 0,-1-12-1 0 0,-28-173 277 0 0,17-3-461 0 0,15 184 49 0 0,-4-265-59 0 0,6 187-1750 0 0,8 82 197 0 0,-5 7 1294 0 0,-3 1 273 0 0,8 0 34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57.403"/>
    </inkml:context>
    <inkml:brush xml:id="br0">
      <inkml:brushProperty name="width" value="0.1" units="cm"/>
      <inkml:brushProperty name="height" value="0.1" units="cm"/>
      <inkml:brushProperty name="color" value="#F6630D"/>
    </inkml:brush>
  </inkml:definitions>
  <inkml:trace contextRef="#ctx0" brushRef="#br0">475 299 10632 0 0,'-2'-8'810'0'0,"0"2"-593"0"0,0 0-15 0 0,0-1 0 0 0,0 1 1 0 0,0 0-1 0 0,-1 1 0 0 0,1-1 0 0 0,-5-5 0 0 0,-4-7 259 0 0,-35-52-62 0 0,36 56-375 0 0,-1 1 0 0 0,-21-21 0 0 0,24 27 351 0 0,-1 0-1 0 0,0 1 0 0 0,0 0 1 0 0,-19-9-1 0 0,24 14-333 0 0,0-1 0 0 0,-1 1 1 0 0,1 0-1 0 0,-1 0 0 0 0,1 1 0 0 0,-1-1 0 0 0,1 1 0 0 0,-1 0 0 0 0,1 0 0 0 0,-1 1 0 0 0,1-1 1 0 0,-1 1-1 0 0,1 0 0 0 0,-1 0 0 0 0,1 0 0 0 0,0 1 0 0 0,-6 2 0 0 0,0 1 32 0 0,0 0-1 0 0,1 1 1 0 0,-1 0-1 0 0,1 0 1 0 0,1 1 0 0 0,-10 8-1 0 0,3 0 76 0 0,0 1-1 0 0,0 0 1 0 0,-18 30-1 0 0,27-37-139 0 0,1 0-1 0 0,0 1 1 0 0,0 0 0 0 0,1 0-1 0 0,0 0 1 0 0,1 1 0 0 0,1-1-1 0 0,-1 1 1 0 0,0 15 0 0 0,2-14 16 0 0,1-1-1 0 0,1 0 1 0 0,0 1 0 0 0,1-1-1 0 0,0 0 1 0 0,0 0 0 0 0,1 0 0 0 0,8 18-1 0 0,-8-21-9 0 0,2 1 0 0 0,-1-1 0 0 0,1 1 0 0 0,1-1 0 0 0,-1-1 0 0 0,1 1 0 0 0,1-1 0 0 0,-1 0 0 0 0,1 0 0 0 0,12 8-1 0 0,-10-9 22 0 0,-1 0 0 0 0,1-1-1 0 0,1 0 1 0 0,-1 0-1 0 0,1-1 1 0 0,10 4-1 0 0,-15-7-23 0 0,-1 0 0 0 0,1 0 0 0 0,0-1 0 0 0,0 1 0 0 0,0-1 0 0 0,0 0 0 0 0,0-1-1 0 0,-1 1 1 0 0,1-1 0 0 0,0 0 0 0 0,0 0 0 0 0,0 0 0 0 0,-1-1 0 0 0,1 1 0 0 0,5-4-1 0 0,-1 0-33 0 0,1-1-1 0 0,-1-1 1 0 0,-1 1-1 0 0,1-1 0 0 0,-1-1 1 0 0,0 0-1 0 0,-1 0 0 0 0,0 0 1 0 0,0-1-1 0 0,11-18 0 0 0,-4 0-62 0 0,0 0-1 0 0,16-51 0 0 0,-21 53 134 0 0,-2 0 0 0 0,-1-1 0 0 0,-1 0 0 0 0,-1 0 0 0 0,-1 0 0 0 0,-1 0 0 0 0,-3-34 0 0 0,1 53-7 0 0,-1 0 0 0 0,0 0 0 0 0,0 0 0 0 0,0 0 0 0 0,-1 0 0 0 0,0 0 0 0 0,-1 0 0 0 0,-3-8 0 0 0,4 11 428 0 0,1 4-442 0 0,1 0 0 0 0,0-1 0 0 0,0 1 0 0 0,0 0 0 0 0,0-1 0 0 0,-1 1 0 0 0,1 0 0 0 0,0-1 0 0 0,0 1 0 0 0,-1 0 0 0 0,1 0 0 0 0,0-1 0 0 0,0 1 0 0 0,-1 0 0 0 0,1 0 0 0 0,0-1 0 0 0,-1 1 0 0 0,1 0 0 0 0,-1 0 0 0 0,1-1-18 0 0,-1 1-1 0 0,1 0 0 0 0,0 0 1 0 0,-1 0-1 0 0,1 0 0 0 0,-1 0 1 0 0,1-1-1 0 0,0 1 0 0 0,-1 0 1 0 0,1 0-1 0 0,-1 0 0 0 0,1 0 1 0 0,0 0-1 0 0,-1 0 0 0 0,1 0 1 0 0,-1 0-1 0 0,1 0 0 0 0,0 0 0 0 0,-1 1 1 0 0,1-1-1 0 0,-1 0 0 0 0,1 0 1 0 0,0 0-1 0 0,-1 0 0 0 0,1 0 1 0 0,0 1-1 0 0,-1-1 0 0 0,1 0 1 0 0,0 0-1 0 0,-1 1 0 0 0,1-1 1 0 0,0 0-1 0 0,0 1 0 0 0,-1-1 1 0 0,1 0-1 0 0,0 1 0 0 0,0-1 1 0 0,0 0-1 0 0,-1 1 0 0 0,1-1 1 0 0,0 0-1 0 0,0 1 0 0 0,0-1 0 0 0,0 1 1 0 0,0-1-1 0 0,0 0 0 0 0,0 1 1 0 0,0-1-1 0 0,0 1 0 0 0,0-1 1 0 0,0 0-1 0 0,0 1 0 0 0,0 12 126 0 0,5 22 0 0 0,-1-7-63 0 0,2 19-199 0 0,3 0 0 0 0,28 91-1 0 0,-25-105 53 0 0,1-1-1 0 0,2-1 1 0 0,1 0-1 0 0,39 56 0 0 0,-43-70-139 0 0,1 1-1298 0 0,29 31-1 0 0,-23-32-99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58.170"/>
    </inkml:context>
    <inkml:brush xml:id="br0">
      <inkml:brushProperty name="width" value="0.1" units="cm"/>
      <inkml:brushProperty name="height" value="0.1" units="cm"/>
      <inkml:brushProperty name="color" value="#F6630D"/>
    </inkml:brush>
  </inkml:definitions>
  <inkml:trace contextRef="#ctx0" brushRef="#br0">1 364 7472 0 0,'0'0'2224'0'0,"0"-6"-1880"0"0,0 1-210 0 0,0 3-91 0 0,0-1 1 0 0,0 0 0 0 0,0 1 0 0 0,0-1 0 0 0,0 1 0 0 0,1-1 0 0 0,0 0-1 0 0,-1 1 1 0 0,1-1 0 0 0,0 1 0 0 0,0-1 0 0 0,2-2 0 0 0,60-101 1981 0 0,-51 91-1805 0 0,0 0 0 0 0,23-21 0 0 0,-1 1 127 0 0,-28 29-200 0 0,0-1 0 0 0,1 1 1 0 0,0 0-1 0 0,1 1 0 0 0,-1 0 1 0 0,15-8-1 0 0,-6 6-290 0 0,1 1 0 0 0,24-7 0 0 0,1-2 10 0 0,-33 11 228 0 0,0 1 0 0 0,1 0 0 0 0,-1 0 1 0 0,0 1-1 0 0,1 0 0 0 0,16-1 1 0 0,-19 3-47 0 0,1 0 0 0 0,-1 0 0 0 0,0 1 0 0 0,0 0 0 0 0,9 3 0 0 0,-14-3-39 0 0,1 0 1 0 0,-1 0 0 0 0,1 0 0 0 0,-1 0 0 0 0,1 1 0 0 0,-1-1 0 0 0,0 1 0 0 0,0-1 0 0 0,0 1 0 0 0,0 0 0 0 0,0 0 0 0 0,0 0 0 0 0,-1 0 0 0 0,1 0 0 0 0,-1 1 0 0 0,3 3 0 0 0,4 7 40 0 0,-7-11-27 0 0,1 1-1 0 0,0 0 1 0 0,-1 0 0 0 0,1-1-1 0 0,0 4 1 0 0,0 1 35 0 0,-2-7-50 0 0,0 1 0 0 0,0-1 1 0 0,0 0-1 0 0,0 0 1 0 0,0 1-1 0 0,0-1 0 0 0,0 0 1 0 0,1 0-1 0 0,-1 1 1 0 0,0-1-1 0 0,0 0 0 0 0,0 0 1 0 0,0 0-1 0 0,0 1 1 0 0,0-1-1 0 0,0 0 0 0 0,0 0 1 0 0,0 1-1 0 0,0-1 1 0 0,0 0-1 0 0,0 0 0 0 0,-1 1 1 0 0,1-1-1 0 0,0 0 1 0 0,0 0-1 0 0,0 1 0 0 0,0-1 1 0 0,0 0-1 0 0,0 0 0 0 0,-1 0 1 0 0,1 1-1 0 0,0-1 1 0 0,0 0-1 0 0,0 0 0 0 0,0 0 1 0 0,-1 0-1 0 0,1 1 1 0 0,0-1-1 0 0,0 0 0 0 0,0 0 1 0 0,-1 0-1 0 0,1 0 1 0 0,0 0-1 0 0,0 0 0 0 0,-1 0 1 0 0,1 0-1 0 0,0 0 1 0 0,0 1-1 0 0,-1-1 0 0 0,1 0 1 0 0,0 0-1 0 0,0 0 1 0 0,-1 0-1 0 0,1-1 0 0 0,0 1 1 0 0,0 0-1 0 0,-1 0 1 0 0,-14-2 233 0 0,7 0-213 0 0,1 0 1 0 0,-16-2-1 0 0,14 3-26 0 0,-13-1-17 0 0,18 2 7 0 0,0 0 1 0 0,0 0-1 0 0,0 0 1 0 0,0-1-1 0 0,-4-1 1 0 0,-6-2-25 0 0,0 1 0 0 0,0 0 1 0 0,0 1-1 0 0,0 1 0 0 0,-16 0 0 0 0,8 0-172 0 0,-14 1 331 0 0,32 0-264 0 0,1 0-1 0 0,0 1 0 0 0,0-1 0 0 0,0 1 1 0 0,0 0-1 0 0,0 0 0 0 0,0 0 0 0 0,-5 3 1 0 0,1-2-993 0 0,1 2 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58.980"/>
    </inkml:context>
    <inkml:brush xml:id="br0">
      <inkml:brushProperty name="width" value="0.1" units="cm"/>
      <inkml:brushProperty name="height" value="0.1" units="cm"/>
      <inkml:brushProperty name="color" value="#F6630D"/>
    </inkml:brush>
  </inkml:definitions>
  <inkml:trace contextRef="#ctx0" brushRef="#br0">1 165 11808 0 0,'0'0'3481'0'0,"4"6"-2884"0"0,10 19-196 0 0,-1-1-1 0 0,19 51 0 0 0,10 74 520 0 0,-37-127-736 0 0,-2 0 0 0 0,-1 1 0 0 0,0 0 0 0 0,-3 40 0 0 0,-1-46-189 0 0,2-6-15 0 0,-1-1-1 0 0,-1 0 1 0 0,-2 11 0 0 0,-4-6-216 0 0,8-12 224 0 0,11-244 26 0 0,-6 204-53 0 0,2-1 1 0 0,1 2 0 0 0,1-1 0 0 0,21-48-1 0 0,-18 58 87 0 0,1 0 0 0 0,1 1 0 0 0,28-37 0 0 0,-33 52 216 0 0,15-16 0 0 0,-21 24-256 0 0,1 0 0 0 0,-1 0 0 0 0,1 0 0 0 0,0 0 0 0 0,0 0 0 0 0,0 1 0 0 0,1 0 0 0 0,4-3 0 0 0,-6 5-12 0 0,0-1 0 0 0,0 1-1 0 0,0 0 1 0 0,0 0-1 0 0,0 0 1 0 0,0 0-1 0 0,0 0 1 0 0,0 1-1 0 0,0 0 1 0 0,0-1-1 0 0,0 1 1 0 0,0 0 0 0 0,-1 0-1 0 0,1 0 1 0 0,0 1-1 0 0,-1-1 1 0 0,1 1-1 0 0,-1-1 1 0 0,1 1-1 0 0,-1 0 1 0 0,4 3-1 0 0,1 2-12 0 0,1 1 0 0 0,-1 0 0 0 0,0 1 0 0 0,8 14-1 0 0,3 7 116 0 0,-2 1-1 0 0,-1 0 0 0 0,-1 2 0 0 0,11 42 0 0 0,25 137 491 0 0,-43-175-572 0 0,4 22-99 0 0,-3 1 0 0 0,2 101-1 0 0,-10-160 68 0 0,0 0 0 0 0,0-1-1 0 0,0 1 1 0 0,0 0-1 0 0,0 0 1 0 0,1-1 0 0 0,-1 1-1 0 0,0 0 1 0 0,0 0-1 0 0,1-1 1 0 0,-1 1 0 0 0,0 0-1 0 0,1-1 1 0 0,0 2-1 0 0,0-1-15 0 0,-1-1 0 0 0,1 1 0 0 0,-1 0 0 0 0,0 0 0 0 0,1-1 0 0 0,-1 1 0 0 0,0 0-1 0 0,1 0 1 0 0,-1 0 0 0 0,0 0 0 0 0,0-1 0 0 0,0 1 0 0 0,0 0 0 0 0,0 2-1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2:59.512"/>
    </inkml:context>
    <inkml:brush xml:id="br0">
      <inkml:brushProperty name="width" value="0.1" units="cm"/>
      <inkml:brushProperty name="height" value="0.1" units="cm"/>
      <inkml:brushProperty name="color" value="#F6630D"/>
    </inkml:brush>
  </inkml:definitions>
  <inkml:trace contextRef="#ctx0" brushRef="#br0">1 125 10808 0 0,'0'0'4633'0'0,"6"-3"-3762"0"0,13-7-281 0 0,0-1 0 0 0,24-18 1 0 0,-23 15-621 0 0,44-24 1 0 0,-56 34 70 0 0,0 1 1 0 0,0 0-1 0 0,0 1 0 0 0,0-1 1 0 0,0 2-1 0 0,1-1 1 0 0,-1 1-1 0 0,0 0 1 0 0,17 1-1 0 0,-14 1 36 0 0,-1 0 0 0 0,1 0 0 0 0,-1 1 0 0 0,20 6-1 0 0,-26-6-74 0 0,0 0-1 0 0,0 0 0 0 0,0 0 0 0 0,0 1 1 0 0,0-1-1 0 0,-1 1 0 0 0,1 0 0 0 0,-1 0 0 0 0,0 0 1 0 0,0 0-1 0 0,0 1 0 0 0,0-1 0 0 0,4 8 0 0 0,4 8-10 0 0,-1-1 0 0 0,-1 2-1 0 0,-1-1 1 0 0,-1 1-1 0 0,0 0 1 0 0,-2 0-1 0 0,0 1 1 0 0,-1 0-1 0 0,-1 0 1 0 0,0 36-1 0 0,-3 276-1276 0 0,-2-294 1236 0 0,2-24 50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3:00.131"/>
    </inkml:context>
    <inkml:brush xml:id="br0">
      <inkml:brushProperty name="width" value="0.1" units="cm"/>
      <inkml:brushProperty name="height" value="0.1" units="cm"/>
      <inkml:brushProperty name="color" value="#F6630D"/>
    </inkml:brush>
  </inkml:definitions>
  <inkml:trace contextRef="#ctx0" brushRef="#br0">10 11 11080 0 0,'0'0'2390'0'0,"-2"7"-1728"0"0,0 4-644 0 0,0 0 1 0 0,0 0 0 0 0,1-1 0 0 0,1 1 0 0 0,0 0 0 0 0,2 20 0 0 0,3 8 224 0 0,-3-23 148 0 0,1 0 1 0 0,5 20-1 0 0,59 145 1049 0 0,-18-56-1170 0 0,-40-99-127 0 0,1 0 92 0 0,-1 1 0 0 0,6 34 0 0 0,-14-32 1048 0 0,-1-28-1350 0 0,-1-3-13 0 0,0 0 68 0 0,0 0-1 0 0,1 0 1 0 0,-1 0-1 0 0,0 0 1 0 0,1 0-1 0 0,-1 0 1 0 0,1 0 0 0 0,0-1-1 0 0,0-2 1 0 0,-1-8-10 0 0,-9-88 9 0 0,-6-127-204 0 0,16 204 181 0 0,-1-9-50 0 0,8-62 0 0 0,-4 58 248 0 0,-2 11 20 0 0,0 24-160 0 0,0 0-1 0 0,-1 0 0 0 0,1 0 1 0 0,0 0-1 0 0,0 0 0 0 0,0 0 1 0 0,0 0-1 0 0,1 0 0 0 0,-1 1 1 0 0,0-1-1 0 0,1 0 0 0 0,-1 1 1 0 0,3-2-1 0 0,5-7 32 0 0,-5 4-92 0 0,0 0 0 0 0,1 0 0 0 0,0 1 0 0 0,1-1 0 0 0,-1 1-1 0 0,1 0 1 0 0,0 1 0 0 0,0-1 0 0 0,1 1 0 0 0,-1 1 0 0 0,1-1 0 0 0,0 1-1 0 0,0 0 1 0 0,0 1 0 0 0,0-1 0 0 0,0 2 0 0 0,0-1 0 0 0,11-1-1 0 0,-10 3 27 0 0,0 0 1 0 0,-1 0-1 0 0,1 1 0 0 0,-1 0 0 0 0,1 0 0 0 0,-1 0 0 0 0,1 1 0 0 0,-1 0 0 0 0,0 1 0 0 0,0 0 0 0 0,0 0 0 0 0,0 0 0 0 0,-1 1 0 0 0,1 0 0 0 0,-1 0 0 0 0,0 1 0 0 0,0-1 0 0 0,0 2 0 0 0,-1-1 0 0 0,6 7 0 0 0,1 3-15 0 0,-1 1 0 0 0,0 0 0 0 0,15 33-1 0 0,17 57 220 0 0,-37-87-93 0 0,12 35 260 0 0,14 78 0 0 0,-21-81-282 0 0,-5-24-848 0 0,-1 1 0 0 0,-2 0 0 0 0,1 30 1 0 0,-4-44 771 0 0,2-3 0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3:00.620"/>
    </inkml:context>
    <inkml:brush xml:id="br0">
      <inkml:brushProperty name="width" value="0.1" units="cm"/>
      <inkml:brushProperty name="height" value="0.1" units="cm"/>
      <inkml:brushProperty name="color" value="#F6630D"/>
    </inkml:brush>
  </inkml:definitions>
  <inkml:trace contextRef="#ctx0" brushRef="#br0">1 110 10352 0 0,'0'0'4890'0'0,"2"-6"-4294"0"0,0 1-438 0 0,-2 2-80 0 0,1 0-1 0 0,0 0 0 0 0,0 0 1 0 0,1 0-1 0 0,-1 0 0 0 0,0 1 1 0 0,1-1-1 0 0,0 0 1 0 0,0 1-1 0 0,0-1 0 0 0,3-2 1 0 0,3-2-18 0 0,1 0 1 0 0,0 1-1 0 0,0 0 0 0 0,1 0 1 0 0,-1 1-1 0 0,1 1 0 0 0,0-1 1 0 0,1 2-1 0 0,-1-1 0 0 0,1 1 1 0 0,0 1-1 0 0,0 0 0 0 0,0 1 1 0 0,-1 0-1 0 0,2 0 0 0 0,-1 1 1 0 0,0 1-1 0 0,14 1 0 0 0,-19 0-37 0 0,1 0 0 0 0,-1-1-1 0 0,1 2 1 0 0,-1-1 0 0 0,0 1-1 0 0,0 0 1 0 0,0 0 0 0 0,9 7-1 0 0,2 3 120 0 0,19 20 0 0 0,-21-17-113 0 0,-1 1 1 0 0,-1 0-1 0 0,0 1 0 0 0,19 38 0 0 0,-16-23-127 0 0,-3 0 0 0 0,14 48 0 0 0,-17-46 70 0 0,-4-14-550 0 0,4 34-1 0 0,1 4-200 0 0,-7-48 779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3:01.130"/>
    </inkml:context>
    <inkml:brush xml:id="br0">
      <inkml:brushProperty name="width" value="0.1" units="cm"/>
      <inkml:brushProperty name="height" value="0.1" units="cm"/>
      <inkml:brushProperty name="color" value="#F6630D"/>
    </inkml:brush>
  </inkml:definitions>
  <inkml:trace contextRef="#ctx0" brushRef="#br0">0 299 11352 0 0,'0'0'3770'0'0,"8"4"-3299"0"0,-2-1-378 0 0,1 1 16 0 0,0 0-1 0 0,0-1 0 0 0,0 0 0 0 0,1 0 0 0 0,9 2 1 0 0,5-1 11 0 0,0 0 0 0 0,38 1 0 0 0,-52-5-22 0 0,-1 0-1 0 0,1 0 0 0 0,0-1 1 0 0,-1-1-1 0 0,1 1 0 0 0,-1-1 1 0 0,0-1-1 0 0,1 1 1 0 0,-1-1-1 0 0,0 0 0 0 0,11-8 1 0 0,-13 8-84 0 0,0 0 0 0 0,0-1 1 0 0,0 0-1 0 0,0 0 0 0 0,-1 0 1 0 0,1 0-1 0 0,-1-1 0 0 0,0 0 1 0 0,-1 0-1 0 0,1 0 0 0 0,-1 0 1 0 0,0-1-1 0 0,0 1 0 0 0,-1-1 1 0 0,0 1-1 0 0,0-1 0 0 0,0 0 0 0 0,1-8 1 0 0,-2 7-43 0 0,0 0 0 0 0,0-1-1 0 0,-1 1 1 0 0,0-1 0 0 0,0 1 0 0 0,0 0 0 0 0,-1-1 0 0 0,-1 1 0 0 0,1 0 0 0 0,-1 0 0 0 0,-5-13-1 0 0,5 16 30 0 0,-21-38 35 0 0,20 37-23 0 0,-1 1-1 0 0,1 0 0 0 0,-1 0 1 0 0,1 0-1 0 0,-1 0 1 0 0,0 1-1 0 0,-5-4 0 0 0,1 2 26 0 0,0 0 42 0 0,1 0 0 0 0,-12-5-1 0 0,16 8-64 0 0,-1 1 0 0 0,1 0-1 0 0,0 0 1 0 0,-1 0 0 0 0,1 1 0 0 0,-1-1-1 0 0,1 1 1 0 0,-1 0 0 0 0,-6 0-1 0 0,-4 1 22 0 0,0 1 0 0 0,0 1 0 0 0,1 0 0 0 0,-16 5 0 0 0,24-6-26 0 0,1-1 0 0 0,0 1 0 0 0,0 0 0 0 0,0 0 0 0 0,1 1 0 0 0,-1-1 0 0 0,0 1 0 0 0,1 0 0 0 0,0 0 0 0 0,-1 0 0 0 0,1 0 0 0 0,0 0 0 0 0,1 1 0 0 0,-1-1 0 0 0,1 1 0 0 0,-1 0 0 0 0,-2 6 0 0 0,2-2 12 0 0,1 0 0 0 0,0-1 0 0 0,1 1-1 0 0,0 0 1 0 0,0 0 0 0 0,0 9-1 0 0,5 48 273 0 0,-2-42-196 0 0,0-5-21 0 0,1 0-1 0 0,0-1 0 0 0,1 1 1 0 0,2-1-1 0 0,-1 0 0 0 0,2 0 1 0 0,8 16-1 0 0,5 3-258 0 0,1-2 0 0 0,27 35-1 0 0,-37-56 133 0 0,0 0 0 0 0,1-1-1 0 0,0-1 1 0 0,1 0 0 0 0,0 0-1 0 0,1-1 1 0 0,0-1 0 0 0,0 0-1 0 0,1-1 1 0 0,0-1-1 0 0,1 0 1 0 0,22 6 0 0 0,-33-11-33 0 0,20 6-833 0 0,31 5 0 0 0,-12-9-130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3:01.612"/>
    </inkml:context>
    <inkml:brush xml:id="br0">
      <inkml:brushProperty name="width" value="0.1" units="cm"/>
      <inkml:brushProperty name="height" value="0.1" units="cm"/>
      <inkml:brushProperty name="color" value="#F6630D"/>
    </inkml:brush>
  </inkml:definitions>
  <inkml:trace contextRef="#ctx0" brushRef="#br0">198 0 12344 0 0,'0'0'3406'0'0,"2"9"-2465"0"0,17 118-753 0 0,35 131 1002 0 0,19-3 454 0 0,-50-174-1494 0 0,1 1 84 0 0,41 134 772 0 0,-63-210-959 0 0,-1-4-18 0 0,-1 1 0 0 0,1-1 0 0 0,-1 1 0 0 0,1 0 0 0 0,-1-1-1 0 0,0 1 1 0 0,0 0 0 0 0,-1 4 0 0 0,1-6-94 0 0,-10-8-81 0 0,4 0 131 0 0,0 0-1 0 0,1-1 1 0 0,-7-10-1 0 0,-3-5 6 0 0,-11-14-76 0 0,-29-38-397 0 0,44 61 391 0 0,-1 1 1 0 0,0 1-1 0 0,-18-14 0 0 0,26 23 92 0 0,0 0 0 0 0,-1 0-1 0 0,1 1 1 0 0,-1 0 0 0 0,0 0-1 0 0,0 0 1 0 0,1 0-1 0 0,-1 1 1 0 0,0 0 0 0 0,0 0-1 0 0,0 0 1 0 0,-1 0 0 0 0,1 1-1 0 0,0 0 1 0 0,-6 1-1 0 0,5-1 28 0 0,-1 1-1 0 0,1 1 0 0 0,1-1 0 0 0,-1 1 0 0 0,0 0 1 0 0,0 0-1 0 0,1 1 0 0 0,-1-1 0 0 0,1 1 0 0 0,-1 1 1 0 0,1-1-1 0 0,-6 6 0 0 0,-1 2 44 0 0,1 1-1 0 0,0-1 1 0 0,0 2-1 0 0,2-1 1 0 0,-11 18 0 0 0,17-24-46 0 0,-1 0 1 0 0,1 0-1 0 0,0 1 1 0 0,1-1-1 0 0,0 1 1 0 0,0-1-1 0 0,0 1 1 0 0,1 0-1 0 0,-1-1 0 0 0,2 1 1 0 0,-1 0-1 0 0,1 0 1 0 0,0 0-1 0 0,1 0 1 0 0,0 7-1 0 0,3-1 4 0 0,-1 0 0 0 0,1 0 0 0 0,1 0 0 0 0,1 0 0 0 0,0-1 0 0 0,0 0-1 0 0,1 0 1 0 0,1-1 0 0 0,16 21 0 0 0,-14-21 39 0 0,7 8 34 0 0,24 21 1 0 0,-35-34-101 0 0,1-1 1 0 0,0 0-1 0 0,0 0 0 0 0,1-1 1 0 0,-1 0-1 0 0,1 0 1 0 0,14 4-1 0 0,-8-4-122 0 0,-1-1-1 0 0,1-1 0 0 0,0 0 0 0 0,0-1 0 0 0,-1-1 1 0 0,1 0-1 0 0,0 0 0 0 0,0-2 0 0 0,0 1 1 0 0,-1-2-1 0 0,1 0 0 0 0,-1-1 0 0 0,1 0 1 0 0,-1-1-1 0 0,-1 0 0 0 0,1-1 0 0 0,16-11 0 0 0,2-3 122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11.036"/>
    </inkml:context>
    <inkml:brush xml:id="br0">
      <inkml:brushProperty name="width" value="0.1" units="cm"/>
      <inkml:brushProperty name="height" value="0.1" units="cm"/>
      <inkml:brushProperty name="color" value="#DA0C07"/>
      <inkml:brushProperty name="inkEffects" value="lava"/>
      <inkml:brushProperty name="anchorX" value="-114216.86719"/>
      <inkml:brushProperty name="anchorY" value="-108587.49219"/>
      <inkml:brushProperty name="scaleFactor" value="0.5"/>
    </inkml:brush>
  </inkml:definitions>
  <inkml:trace contextRef="#ctx0" brushRef="#br0">119 183 9728 0 0,'0'0'2513'0'0,"3"1"-1684"0"0,-1 0-966 0 0,1 0 276 0 0,-1 2-139 0 0,-3 3 0 0 0,-1 4 588 0 0,-2 5-168 0 0,-3 6 93 0 0,-1 5-12 0 0,-1 3-583 0 0,-1 3 166 0 0,-1 2-84 0 0,1 1 0 0 0,0-1 354 0 0,1 0-100 0 0,2-3 59 0 0,-1-1-12 0 0,2-3-350 0 0,0-2 100 0 0,1-3-51 0 0,0-3 0 0 0,1-4 419 0 0,2-3-100 0 0,0-4 465 0 0,0-3-964 0 0,2-1 301 0 0,0-4-121 0 0,1-3 0 0 0,1-4 327 0 0,2-6-75 0 0,1-6 23 0 0,1-6 17 0 0,3-7-342 0 0,1-6 98 0 0,1-6-48 0 0,2-3 0 0 0,1-4-158 0 0,1-1 54 0 0,0-1-26 0 0,-1 3 2 0 0,0 4 150 0 0,-1 6-44 0 0,-2 6 22 0 0,-2 6 0 0 0,0 5-112 0 0,-3 4 42 0 0,-1 5-20 0 0,-1 3 12 0 0,-2 4 90 0 0,0 3-26 0 0,-2 2 14 0 0,0 1 0 0 0,0 1-46 0 0,0 0 12 0 0,0 0-6 0 0,0 0 10 0 0,1 0 34 0 0,-1 1-10 0 0,1 1 6 0 0,1 2 0 0 0,2 4 355 0 0,1 4-83 0 0,2 5 27 0 0,0 4 17 0 0,1 3-370 0 0,-1 3 106 0 0,-1 2-52 0 0,-1 2 0 0 0,-1 1-289 0 0,-1 1 82 0 0,0 1-41 0 0,-1-1-9 0 0,1 0 301 0 0,-2-1-87 0 0,2-2 43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11.245"/>
    </inkml:context>
    <inkml:brush xml:id="br0">
      <inkml:brushProperty name="width" value="0.1" units="cm"/>
      <inkml:brushProperty name="height" value="0.1" units="cm"/>
      <inkml:brushProperty name="color" value="#DA0C07"/>
      <inkml:brushProperty name="inkEffects" value="lava"/>
      <inkml:brushProperty name="anchorX" value="-114874.24219"/>
      <inkml:brushProperty name="anchorY" value="-109340.41406"/>
      <inkml:brushProperty name="scaleFactor" value="0.5"/>
    </inkml:brush>
  </inkml:definitions>
  <inkml:trace contextRef="#ctx0" brushRef="#br0">0 45 10992 0 0,'0'0'2810'0'0,"3"-1"-2931"0"0,3-2 240 0 0,2-1 151 0 0,4-1-76 0 0,3-1 47 0 0,2-1-2 0 0,0 0-279 0 0,1 1 80 0 0,0 0-40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11.816"/>
    </inkml:context>
    <inkml:brush xml:id="br0">
      <inkml:brushProperty name="width" value="0.1" units="cm"/>
      <inkml:brushProperty name="height" value="0.1" units="cm"/>
      <inkml:brushProperty name="color" value="#DA0C07"/>
      <inkml:brushProperty name="inkEffects" value="lava"/>
      <inkml:brushProperty name="anchorX" value="-115509.91406"/>
      <inkml:brushProperty name="anchorY" value="-109798.95313"/>
      <inkml:brushProperty name="scaleFactor" value="0.5"/>
    </inkml:brush>
  </inkml:definitions>
  <inkml:trace contextRef="#ctx0" brushRef="#br0">16 131 10904 0 0,'0'0'3777'0'0,"-2"2"-3937"0"0,0 4 319 0 0,0 4-159 0 0,0 6 746 0 0,0 5-194 0 0,0 6 83 0 0,1 3 26 0 0,0 2-773 0 0,0-1 221 0 0,1-1-109 0 0,0-2 0 0 0,1-1 168 0 0,0-3-38 0 0,1-1 11 0 0,-1-2 14 0 0,1-1-182 0 0,-2-3 52 0 0,0-1-25 0 0,0-3 0 0 0,-1-4 0 0 0,0-2 0 0 0,2-2 0 0 0,-1-3 0 0 0,1-1 0 0 0,-1-1 0 0 0,-1-1 0 0 0,1-4 0 0 0,-1-5-93 0 0,1-4 26 0 0,-1-6-13 0 0,1-4 10 0 0,1-4 80 0 0,0-3-22 0 0,2-3 12 0 0,1-2 0 0 0,2-2-84 0 0,2-2 24 0 0,1 0-12 0 0,1 1 0 0 0,1 3 84 0 0,1 4-24 0 0,-1 3 12 0 0,0 5 0 0 0,0 5-233 0 0,-1 3 57 0 0,-1 5-21 0 0,0 3-4 0 0,-1 2 234 0 0,-1 2-67 0 0,-1 2 34 0 0,0 1 0 0 0,0 1-9 0 0,0 0 12 0 0,1 1-14 0 0,0 0 14 0 0,1 0-4 0 0,-1 1 1 0 0,1 1 0 0 0,0 1 0 0 0,0 0-290 0 0,-1 1 93 0 0,-1 1-63 0 0,-1 1 25 0 0,-2 3 273 0 0,-2 1-78 0 0,-3 3 40 0 0,-3 2 0 0 0,-4 2-850 0 0,-2 2 234 0 0,-3 1-109 0 0,-3-1-4 0 0,-2-1 850 0 0,-1-1-242 0 0,-1-1 121 0 0,2-3 0 0 0,0-2-700 0 0,2-4 190 0 0,3-2-87 0 0,1-2-4 0 0,4-2 701 0 0,2-2-200 0 0,3-1 100 0 0,2-1 0 0 0,1-1 149 0 0,0 1-33 0 0,1 0 19 0 0,0 0 1 0 0,2 0-159 0 0,-1 1 46 0 0,2 0-23 0 0,-1 0 0 0 0,1 1 476 0 0,0-1-127 0 0,0 2 66 0 0,2-1 1 0 0,0 2-486 0 0,3 0 140 0 0,1 2-70 0 0,3 1 0 0 0,0 2 522 0 0,2 2-139 0 0,-1 1 62 0 0,2 1 5 0 0,-1 1-525 0 0,0 1 150 0 0,0 1-75 0 0,0 1 0 0 0,-1 0-1046 0 0,1 0 300 0 0,0 1-160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13.994"/>
    </inkml:context>
    <inkml:brush xml:id="br0">
      <inkml:brushProperty name="width" value="0.1" units="cm"/>
      <inkml:brushProperty name="height" value="0.1" units="cm"/>
      <inkml:brushProperty name="color" value="#DA0C07"/>
      <inkml:brushProperty name="inkEffects" value="lava"/>
      <inkml:brushProperty name="anchorX" value="-116929.99219"/>
      <inkml:brushProperty name="anchorY" value="-111426.51563"/>
      <inkml:brushProperty name="scaleFactor" value="0.5"/>
    </inkml:brush>
  </inkml:definitions>
  <inkml:trace contextRef="#ctx0" brushRef="#br0">111 120 8736 0 0,'0'0'2146'0'0,"-1"6"-2239"0"0,-1 5 184 0 0,0 8 646 0 0,-2 7-192 0 0,-1 8 91 0 0,-1 4 15 0 0,-1 4-760 0 0,0 0 217 0 0,-1 0-108 0 0,0-1 0 0 0,-1-4 532 0 0,0-3-152 0 0,1-3 85 0 0,1-3-12 0 0,2-2-527 0 0,1-1 150 0 0,1-2-76 0 0,1-3 0 0 0,-1-2 186 0 0,1-4-43 0 0,0-3 33 0 0,0-3-11 0 0,0-2-191 0 0,1-2 54 0 0,0-2-28 0 0,0-2 0 0 0,1-1 102 0 0,1-1-28 0 0,0-2 14 0 0,1-5 9 0 0,1-7-114 0 0,0-8 33 0 0,1-7-16 0 0,1-6 0 0 0,1-5-94 0 0,0-3 28 0 0,2-2-14 0 0,-1-1 0 0 0,2 0 93 0 0,-1-1-26 0 0,2 1 13 0 0,-1 2 0 0 0,1 4 56 0 0,0 5-16 0 0,-1 4 8 0 0,0 5 9 0 0,-1 6-68 0 0,-1 5 21 0 0,-1 5-10 0 0,0 2 0 0 0,-2 5 102 0 0,-2 2-28 0 0,-1 1 13 0 0,0 2 11 0 0,-1 1-116 0 0,1-1 34 0 0,0 1-16 0 0,1 1 0 0 0,3 2 122 0 0,2 3-26 0 0,2 2 14 0 0,1 4 2 0 0,1 2-130 0 0,0 3 36 0 0,1 3-18 0 0,-2 3 0 0 0,0 2 75 0 0,-1 2-22 0 0,-2 2 2 0 0,0 0 12 0 0,-2 1-79 0 0,0 0 22 0 0,0 0-10 0 0,-1-1 0 0 0,-1 0-634 0 0,1-1 190 0 0,-2-1-103 0 0,0-1 14 0 0,-2-1 621 0 0,0-2-177 0 0,-2-2 89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14.189"/>
    </inkml:context>
    <inkml:brush xml:id="br0">
      <inkml:brushProperty name="width" value="0.1" units="cm"/>
      <inkml:brushProperty name="height" value="0.1" units="cm"/>
      <inkml:brushProperty name="color" value="#DA0C07"/>
      <inkml:brushProperty name="inkEffects" value="lava"/>
      <inkml:brushProperty name="anchorX" value="-117621.24219"/>
      <inkml:brushProperty name="anchorY" value="-112369.99219"/>
      <inkml:brushProperty name="scaleFactor" value="0.5"/>
    </inkml:brush>
  </inkml:definitions>
  <inkml:trace contextRef="#ctx0" brushRef="#br0">0 50 10176 0 0,'0'0'3177'0'0,"4"-2"-3312"0"0,2-1 269 0 0,2-2 295 0 0,4-1-122 0 0,3-1 70 0 0,1 0-2 0 0,2 0-438 0 0,-1 0 126 0 0,1 1-63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14.729"/>
    </inkml:context>
    <inkml:brush xml:id="br0">
      <inkml:brushProperty name="width" value="0.1" units="cm"/>
      <inkml:brushProperty name="height" value="0.1" units="cm"/>
      <inkml:brushProperty name="color" value="#DA0C07"/>
      <inkml:brushProperty name="inkEffects" value="lava"/>
      <inkml:brushProperty name="anchorX" value="-118256.5"/>
      <inkml:brushProperty name="anchorY" value="-112823.5625"/>
      <inkml:brushProperty name="scaleFactor" value="0.5"/>
    </inkml:brush>
  </inkml:definitions>
  <inkml:trace contextRef="#ctx0" brushRef="#br0">7 109 10720 0 0,'0'0'3745'0'0,"0"3"-3904"0"0,0 3 1054 0 0,0 5-350 0 0,-1 4 82 0 0,0 5 17 0 0,0 2-752 0 0,1 2 214 0 0,-1 2-106 0 0,0-1 0 0 0,0 0 364 0 0,1-1-113 0 0,1-3 54 0 0,-1-2-1 0 0,1-1-354 0 0,-2-3 100 0 0,1-2-50 0 0,0-2 0 0 0,-1-2 150 0 0,1-3-53 0 0,0-2 24 0 0,0-2 9 0 0,0 0-153 0 0,0-1 44 0 0,0 0-21 0 0,0-1 0 0 0,0-2-177 0 0,0-1 60 0 0,0-3-47 0 0,1-4 25 0 0,0-6 160 0 0,1-6-45 0 0,0-6 24 0 0,0-3 0 0 0,0-1-84 0 0,1-1 24 0 0,-1 2-12 0 0,0 2 0 0 0,-1 5 84 0 0,1 4-24 0 0,-1 6 12 0 0,-1 3 0 0 0,1 4 252 0 0,-1 2-72 0 0,0 3 46 0 0,0 2-13 0 0,0 0-248 0 0,0 0 71 0 0,0 1-36 0 0,-1 0 299 0 0,2 0-86 0 0,0 0 43 0 0,1 1 19 0 0,2 4-323 0 0,3 3 93 0 0,1 4-45 0 0,2 2 0 0 0,2 2-205 0 0,-1 1 68 0 0,1-1-33 0 0,0-1 2 0 0,-1-1 196 0 0,1 0-56 0 0,0-3 28 0 0,-1 0 0 0 0,0-3 19 0 0,-1-3 4 0 0,-1-1-10 0 0,-1-3 14 0 0,0-1-33 0 0,-1-1 10 0 0,-1-3-4 0 0,0-2 0 0 0,1-2 243 0 0,1-4-70 0 0,1-3 45 0 0,0-4-4 0 0,-1-2-250 0 0,-1-3 72 0 0,-2-2-36 0 0,-1 0 0 0 0,-1 0-177 0 0,-1 2 60 0 0,-1 1-38 0 0,-1 3 14 0 0,0 3 163 0 0,-1 3-46 0 0,-1 3 24 0 0,0 3 0 0 0,-1 1-401 0 0,0 3 124 0 0,0 0-70 0 0,0 2 4 0 0,0 1 401 0 0,1 0-116 0 0,-2 0 58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15.479"/>
    </inkml:context>
    <inkml:brush xml:id="br0">
      <inkml:brushProperty name="width" value="0.1" units="cm"/>
      <inkml:brushProperty name="height" value="0.1" units="cm"/>
      <inkml:brushProperty name="color" value="#DA0C07"/>
      <inkml:brushProperty name="inkEffects" value="lava"/>
      <inkml:brushProperty name="anchorX" value="-119005.35156"/>
      <inkml:brushProperty name="anchorY" value="-113225.32813"/>
      <inkml:brushProperty name="scaleFactor" value="0.5"/>
    </inkml:brush>
  </inkml:definitions>
  <inkml:trace contextRef="#ctx0" brushRef="#br0">184 1 8376 0 0,'0'0'0'0'0,"4"8"1926"0"0,-1 0-955 0 0,0 2 5 0 0,0 5-1140 0 0,0 4 327 0 0,0 3-163 0 0,-1 3 0 0 0,0 2 784 0 0,-3 0-206 0 0,0 1 89 0 0,-2 0 26 0 0,0 1-810 0 0,-2 0 232 0 0,0 0-115 0 0,-1-1 0 0 0,-1 0 345 0 0,-1-1-89 0 0,-2-1 56 0 0,0-1-11 0 0,-2-2-350 0 0,-1-2 100 0 0,0-2-51 0 0,-2-1 0 0 0,0-3-728 0 0,0-3 217 0 0,1-2-116 0 0,0-4 23 0 0,1-2 703 0 0,1-4-200 0 0,0-3 101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15.737"/>
    </inkml:context>
    <inkml:brush xml:id="br0">
      <inkml:brushProperty name="width" value="0.1" units="cm"/>
      <inkml:brushProperty name="height" value="0.1" units="cm"/>
      <inkml:brushProperty name="color" value="#DA0C07"/>
      <inkml:brushProperty name="inkEffects" value="lava"/>
      <inkml:brushProperty name="anchorX" value="-118305.46094"/>
      <inkml:brushProperty name="anchorY" value="-113277.125"/>
      <inkml:brushProperty name="scaleFactor" value="0.5"/>
    </inkml:brush>
  </inkml:definitions>
  <inkml:trace contextRef="#ctx0" brushRef="#br0">1 32 7832 0 0,'0'0'1286'0'0,"3"1"-635"0"0,3 0-4 0 0,5 0-755 0 0,4 1 216 0 0,5 0-108 0 0,4 0 0 0 0,2 0 700 0 0,1-2-210 0 0,1-1 113 0 0,-1 0-4 0 0,0-1-699 0 0,-2-1 200 0 0,5 0-100 0 0,-2-1 84 0 0,-1 0-24 0 0,-1 0 12 0 0,-2-1 0 0 0,-2 0-84 0 0,-1 0 24 0 0,-1 0-12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16.338"/>
    </inkml:context>
    <inkml:brush xml:id="br0">
      <inkml:brushProperty name="width" value="0.1" units="cm"/>
      <inkml:brushProperty name="height" value="0.1" units="cm"/>
      <inkml:brushProperty name="color" value="#DA0C07"/>
      <inkml:brushProperty name="inkEffects" value="lava"/>
      <inkml:brushProperty name="anchorX" value="-119266.11719"/>
      <inkml:brushProperty name="anchorY" value="-113750.1875"/>
      <inkml:brushProperty name="scaleFactor" value="0.5"/>
    </inkml:brush>
  </inkml:definitions>
  <inkml:trace contextRef="#ctx0" brushRef="#br0">59 12 10088 0 0,'0'0'1897'0'0,"-3"0"-965"0"0,-2 1 25 0 0,-1 1-1118 0 0,0 1 320 0 0,-1 1-159 0 0,0 3 0 0 0,0 2 541 0 0,1 1-136 0 0,1 3 54 0 0,1 2 26 0 0,2 0-567 0 0,1 0 162 0 0,3 1-80 0 0,1-1 0 0 0,2 0 354 0 0,1-1-91 0 0,1 0 38 0 0,2-2 14 0 0,0-2-369 0 0,1-1 106 0 0,1-2-52 0 0,0-3 0 0 0,0-1 0 0 0,0-2 0 0 0,-1-2 0 0 0,1-1 10 0 0,-1-3-13 0 0,-1-1 4 0 0,1-1-1 0 0,-1-2 0 0 0,-1-2-28 0 0,0-2 18 0 0,-1-2-17 0 0,-1-1 14 0 0,-2-1 14 0 0,-2 0-4 0 0,-1-1 3 0 0,-2 1 0 0 0,-2 2-65 0 0,-1 2 28 0 0,-1 1-22 0 0,-2 3 14 0 0,-1 1 51 0 0,0 2-14 0 0,-2 2 8 0 0,0 1 0 0 0,-2 1-699 0 0,-2 3 189 0 0,0 1-87 0 0,-1 2-4 0 0,1 1 701 0 0,1 2-200 0 0,2 1 100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7:59.445"/>
    </inkml:context>
    <inkml:brush xml:id="br0">
      <inkml:brushProperty name="width" value="0.1" units="cm"/>
      <inkml:brushProperty name="height" value="0.1" units="cm"/>
      <inkml:brushProperty name="color" value="#0B868D"/>
      <inkml:brushProperty name="inkEffects" value="ocean"/>
      <inkml:brushProperty name="anchorX" value="-102994.23438"/>
      <inkml:brushProperty name="anchorY" value="-97009.20313"/>
      <inkml:brushProperty name="scaleFactor" value="0.5"/>
    </inkml:brush>
  </inkml:definitions>
  <inkml:trace contextRef="#ctx0" brushRef="#br0">1 19 8648 0 0,'0'0'2465'0'0,"2"0"-1633"0"0,4 0-972 0 0,2-1 279 0 0,3 0-139 0 0,3-1 0 0 0,4-1-607 0 0,3-2 183 0 0,3-1-99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16.579"/>
    </inkml:context>
    <inkml:brush xml:id="br0">
      <inkml:brushProperty name="width" value="0.1" units="cm"/>
      <inkml:brushProperty name="height" value="0.1" units="cm"/>
      <inkml:brushProperty name="color" value="#DA0C07"/>
      <inkml:brushProperty name="inkEffects" value="lava"/>
      <inkml:brushProperty name="anchorX" value="-118731.24219"/>
      <inkml:brushProperty name="anchorY" value="-113263.89844"/>
      <inkml:brushProperty name="scaleFactor" value="0.5"/>
    </inkml:brush>
  </inkml:definitions>
  <inkml:trace contextRef="#ctx0" brushRef="#br0">5 0 10448 0 0,'0'0'3146'0'0,"0"3"-3280"0"0,0 3 826 0 0,0 4-274 0 0,-1 3 66 0 0,-1 4 6 0 0,1 4-572 0 0,0 3 164 0 0,2 2-82 0 0,-1 1 0 0 0,1-1-280 0 0,0 0 80 0 0,1-1-40 0 0,-1-3 9 0 0,1-1 268 0 0,0-2-75 0 0,0-2 38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16.786"/>
    </inkml:context>
    <inkml:brush xml:id="br0">
      <inkml:brushProperty name="width" value="0.1" units="cm"/>
      <inkml:brushProperty name="height" value="0.1" units="cm"/>
      <inkml:brushProperty name="color" value="#DA0C07"/>
      <inkml:brushProperty name="inkEffects" value="lava"/>
      <inkml:brushProperty name="anchorX" value="-119247.4375"/>
      <inkml:brushProperty name="anchorY" value="-114087.99219"/>
      <inkml:brushProperty name="scaleFactor" value="0.5"/>
    </inkml:brush>
  </inkml:definitions>
  <inkml:trace contextRef="#ctx0" brushRef="#br0">1 1 9904 0 0,'1'1'1333'0'0,"1"-1"-1018"0"0,3 3 509 0 0,4 0 9 0 0,4-1-973 0 0,7 1 279 0 0,4-2-139 0 0,4 0 0 0 0,1 0 560 0 0,0-1-160 0 0,-2 1 89 0 0,0-1-2 0 0,-1 0-569 0 0,-2-1 164 0 0,-1 0-82 0 0,-1 1 0 0 0,-2-1-1046 0 0,-1 1 309 0 0,-2 0-162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24.864"/>
    </inkml:context>
    <inkml:brush xml:id="br0">
      <inkml:brushProperty name="width" value="0.1" units="cm"/>
      <inkml:brushProperty name="height" value="0.1" units="cm"/>
      <inkml:brushProperty name="color" value="#DA0C07"/>
      <inkml:brushProperty name="inkEffects" value="lava"/>
      <inkml:brushProperty name="anchorX" value="-119748.9375"/>
      <inkml:brushProperty name="anchorY" value="-114662.77344"/>
      <inkml:brushProperty name="scaleFactor" value="0.5"/>
    </inkml:brush>
  </inkml:definitions>
  <inkml:trace contextRef="#ctx0" brushRef="#br0">16 0 11440 0 0,'0'0'1457'0'0,"1"4"-1520"0"0,0 2 125 0 0,-1 5 563 0 0,-1 4-178 0 0,0 4 98 0 0,-1 2-12 0 0,-1 3-621 0 0,1 1 178 0 0,-1 0-90 0 0,0 0 0 0 0,1 1 550 0 0,1-1-147 0 0,1 0 66 0 0,1-2 14 0 0,1-1-565 0 0,0-2 162 0 0,1-1-80 0 0,0-2 0 0 0,1-2-737 0 0,0-2 211 0 0,0-1-106 0 0,0-2 9 0 0,0-2 726 0 0,0-1-207 0 0,-1-3 104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25.511"/>
    </inkml:context>
    <inkml:brush xml:id="br0">
      <inkml:brushProperty name="width" value="0.1" units="cm"/>
      <inkml:brushProperty name="height" value="0.1" units="cm"/>
      <inkml:brushProperty name="color" value="#DA0C07"/>
      <inkml:brushProperty name="inkEffects" value="lava"/>
      <inkml:brushProperty name="anchorX" value="-120280.86719"/>
      <inkml:brushProperty name="anchorY" value="-115593.74219"/>
      <inkml:brushProperty name="scaleFactor" value="0.5"/>
    </inkml:brush>
  </inkml:definitions>
  <inkml:trace contextRef="#ctx0" brushRef="#br0">26 48 9552 0 0,'0'0'1680'0'0,"0"3"-1751"0"0,-1 2 142 0 0,0 2-71 0 0,0 5 793 0 0,0 4-226 0 0,-1 4 122 0 0,-1 2-12 0 0,1 2-789 0 0,1 0 226 0 0,0-1-114 0 0,1-1 0 0 0,0-1 345 0 0,1-1-80 0 0,1-3 35 0 0,-1 0 6 0 0,1-3-357 0 0,0-2 102 0 0,-1-2-51 0 0,1-2 0 0 0,-1-1 196 0 0,0-3-56 0 0,0-2 28 0 0,-1 0 18 0 0,0 0-219 0 0,0-2 64 0 0,0 0-31 0 0,0-1 0 0 0,-1-1 65 0 0,0-3-9 0 0,-1-3-3 0 0,1-4 14 0 0,-1-5-79 0 0,-1-5 23 0 0,1-4-11 0 0,-1-2 0 0 0,1-1 46 0 0,1 2-3 0 0,0 2-6 0 0,0 2 14 0 0,0 3-60 0 0,-1 3 17 0 0,1 3-8 0 0,0 3 0 0 0,1 2 65 0 0,-1 4-18 0 0,1 2 9 0 0,0 1-1 0 0,0 2-64 0 0,0 0 18 0 0,0 0-9 0 0,0 1 0 0 0,1-1 94 0 0,0 1-28 0 0,1 0 14 0 0,2 1 0 0 0,2 3-93 0 0,3 3 26 0 0,3 2-13 0 0,2 3 0 0 0,0 1 28 0 0,2 1-8 0 0,-1 0 4 0 0,-1 0 0 0 0,0-1-28 0 0,-1 0 8 0 0,0-2-4 0 0,-1 0 0 0 0,0-2 38 0 0,0-2-12 0 0,0 0 6 0 0,0-2 19 0 0,-1-1-62 0 0,-2-2 19 0 0,-1-1-8 0 0,-2-1 0 0 0,0-1 10 0 0,-2-2-4 0 0,0-1 2 0 0,-1-1 10 0 0,0-3-22 0 0,1-3 6 0 0,-1-2-2 0 0,1-4 0 0 0,-2-2-214 0 0,0-2 70 0 0,-1-3-34 0 0,-3 1 3 0 0,-1 0 204 0 0,-2 2-58 0 0,0 1 29 0 0,-2 3 0 0 0,-1 1-1335 0 0,0 3 382 0 0,-1 3-191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26.126"/>
    </inkml:context>
    <inkml:brush xml:id="br0">
      <inkml:brushProperty name="width" value="0.1" units="cm"/>
      <inkml:brushProperty name="height" value="0.1" units="cm"/>
      <inkml:brushProperty name="color" value="#DA0C07"/>
      <inkml:brushProperty name="inkEffects" value="lava"/>
      <inkml:brushProperty name="anchorX" value="-120987.95313"/>
      <inkml:brushProperty name="anchorY" value="-116048.32813"/>
      <inkml:brushProperty name="scaleFactor" value="0.5"/>
    </inkml:brush>
  </inkml:definitions>
  <inkml:trace contextRef="#ctx0" brushRef="#br0">138 0 10352 0 0,'0'0'2342'0'0,"-1"3"-1555"0"0,-2-1-919 0 0,-2 1 263 0 0,-2 0-131 0 0,-3-1 0 0 0,-1 2 616 0 0,-2 0-167 0 0,-2 2 76 0 0,1 2 5 0 0,0 0-618 0 0,3 3 176 0 0,1 2-88 0 0,1 2 0 0 0,3 1 289 0 0,1 1-92 0 0,3 1 45 0 0,1 1-3 0 0,2 0-279 0 0,1-1 80 0 0,2 0-40 0 0,1 0 0 0 0,0 0-93 0 0,2-1 27 0 0,1 0-14 0 0,0-2 9 0 0,1-1 82 0 0,1-2-23 0 0,1-3 12 0 0,-1-1 0 0 0,1-3-467 0 0,-1-3 124 0 0,1-2-54 0 0,-1-3 5 0 0,1-3 456 0 0,1-2-129 0 0,0-2 65 0 0,0-1 0 0 0,-1-2-38 0 0,-1-1 12 0 0,-3 1-6 0 0,-1 1 9 0 0,-2 0 26 0 0,-3 3-7 0 0,-1 1 4 0 0,-1 1 0 0 0,-2 1 205 0 0,-1 1-58 0 0,-1 1 29 0 0,-2 0 0 0 0,0 0-206 0 0,-3 1 60 0 0,0 0-30 0 0,0 0 0 0 0,0 1 158 0 0,2 1-35 0 0,2 0 20 0 0,0 1 10 0 0,3 0-180 0 0,0 0 53 0 0,2 0-26 0 0,0 0 0 0 0,1 0 121 0 0,-1 0 70 0 0,2 1-78 0 0,2 0-133 0 0,0 0 39 0 0,2 1-19 0 0,2 0 0 0 0,4 1 46 0 0,3-1-12 0 0,3 1 6 0 0,1 0 9 0 0,1-1-58 0 0,-1-2 17 0 0,-1 0-8 0 0,-1-2 0 0 0,-2 0-168 0 0,-3-1 48 0 0,-1 1-24 0 0,-2-1 9 0 0,-2 1 156 0 0,-2 0-43 0 0,-1 0 22 0 0,0 0 681 0 0,-4 2-712 0 0,1 0 60 0 0,0-1-29 0 0,-1 1 0 0 0,1 0 47 0 0,-1 0-4 0 0,0 1-6 0 0,-1 0 14 0 0,0 1-61 0 0,-1 0 18 0 0,-1 2-8 0 0,0 1 0 0 0,0 2 19 0 0,0 2 4 0 0,-1 2-1 0 0,2 0 2 0 0,0 2-28 0 0,2 0 8 0 0,0 0-4 0 0,0 0 0 0 0,2-2-951 0 0,0 0 271 0 0,1 0-146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26.364"/>
    </inkml:context>
    <inkml:brush xml:id="br0">
      <inkml:brushProperty name="width" value="0.1" units="cm"/>
      <inkml:brushProperty name="height" value="0.1" units="cm"/>
      <inkml:brushProperty name="color" value="#DA0C07"/>
      <inkml:brushProperty name="inkEffects" value="lava"/>
      <inkml:brushProperty name="anchorX" value="-121643.74219"/>
      <inkml:brushProperty name="anchorY" value="-116880.35156"/>
      <inkml:brushProperty name="scaleFactor" value="0.5"/>
    </inkml:brush>
  </inkml:definitions>
  <inkml:trace contextRef="#ctx0" brushRef="#br0">1 0 10448 0 0,'0'0'4672'0'0,"0"4"-4867"0"0,0 1 390 0 0,0 5-195 0 0,1 3 830 0 0,1 7-246 0 0,-1 3 131 0 0,1 4-14 0 0,0 0-817 0 0,0 0 233 0 0,-1-2-117 0 0,1-1 0 0 0,-1-2-130 0 0,1 0 36 0 0,-1-2-18 0 0,0 0 0 0 0,0-2 131 0 0,0 1-38 0 0,-2-2 19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26.725"/>
    </inkml:context>
    <inkml:brush xml:id="br0">
      <inkml:brushProperty name="width" value="0.1" units="cm"/>
      <inkml:brushProperty name="height" value="0.1" units="cm"/>
      <inkml:brushProperty name="color" value="#DA0C07"/>
      <inkml:brushProperty name="inkEffects" value="lava"/>
      <inkml:brushProperty name="anchorX" value="-122171.20313"/>
      <inkml:brushProperty name="anchorY" value="-117744.14063"/>
      <inkml:brushProperty name="scaleFactor" value="0.5"/>
    </inkml:brush>
  </inkml:definitions>
  <inkml:trace contextRef="#ctx0" brushRef="#br0">1 249 10720 0 0,'0'-2'2665'0'0,"2"2"-2778"0"0,2 1 225 0 0,4 0-112 0 0,2 0 0 0 0,4 1 541 0 0,4-1-154 0 0,3 0 86 0 0,2 0-2 0 0,0 0-550 0 0,0-2 158 0 0,-1 0-79 0 0,-2-1 0 0 0,-1-1-896 0 0,-3 0 246 0 0,0-1-124 0 0,-3-1 7 0 0,0-2 894 0 0,-3-1-255 0 0,0-2 128 0 0,-2-2 0 0 0,-1-1 9 0 0,-1-1-2 0 0,-2-2 1 0 0,-1-1 0 0 0,-1 0-10 0 0,-1 0 4 0 0,-1 0-2 0 0,0 2 0 0 0,-1 1 513 0 0,0 1-137 0 0,0 2 71 0 0,0 2 1 0 0,-1 2-523 0 0,1 1 150 0 0,0 1-75 0 0,-1-3 2456 0 0,2 7-2456 0 0,-1 2 0 0 0,1 3 0 0 0,-1 2 634 0 0,0 4-171 0 0,-1 4 78 0 0,1 4 14 0 0,0 9-649 0 0,0 3 186 0 0,0 1-92 0 0,0 0 159 0 0,2 0-36 0 0,-1-2 19 0 0,1-1 2 0 0,1-1-168 0 0,-1-1 48 0 0,1 0-24 0 0,0-2 0 0 0,0 0-1129 0 0,-1-2 341 0 0,1-2-176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27.236"/>
    </inkml:context>
    <inkml:brush xml:id="br0">
      <inkml:brushProperty name="width" value="0.1" units="cm"/>
      <inkml:brushProperty name="height" value="0.1" units="cm"/>
      <inkml:brushProperty name="color" value="#DA0C07"/>
      <inkml:brushProperty name="inkEffects" value="lava"/>
      <inkml:brushProperty name="anchorX" value="-122991.32813"/>
      <inkml:brushProperty name="anchorY" value="-118448.375"/>
      <inkml:brushProperty name="scaleFactor" value="0.5"/>
    </inkml:brush>
  </inkml:definitions>
  <inkml:trace contextRef="#ctx0" brushRef="#br0">0 0 11528 0 0,'0'0'0'0'0,"2"3"1366"0"0,-1 3-675 0 0,2 2-4 0 0,0 4-802 0 0,2 5 230 0 0,0 3-115 0 0,1 3 0 0 0,0 1 522 0 0,0 0-148 0 0,0 0 74 0 0,-1 0 9 0 0,1-2-534 0 0,-1 1 153 0 0,0-1-76 0 0,0 0 0 0 0,0-1-1036 0 0,0-2 296 0 0,0-1-139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27.717"/>
    </inkml:context>
    <inkml:brush xml:id="br0">
      <inkml:brushProperty name="width" value="0.1" units="cm"/>
      <inkml:brushProperty name="height" value="0.1" units="cm"/>
      <inkml:brushProperty name="color" value="#DA0C07"/>
      <inkml:brushProperty name="inkEffects" value="lava"/>
      <inkml:brushProperty name="anchorX" value="-123586.61719"/>
      <inkml:brushProperty name="anchorY" value="-119301.78906"/>
      <inkml:brushProperty name="scaleFactor" value="0.5"/>
    </inkml:brush>
  </inkml:definitions>
  <inkml:trace contextRef="#ctx0" brushRef="#br0">1 62 10352 0 0,'0'0'1520'0'0,"4"-4"-770"0"0,3-1 22 0 0,4-2-902 0 0,4-2 258 0 0,3 0-128 0 0,3 0 0 0 0,1 2 662 0 0,0 1-179 0 0,0 3 82 0 0,-1 1 5 0 0,-1 2-665 0 0,-1 3 190 0 0,0 1-95 0 0,-2 2 0 0 0,-1 1 158 0 0,-1 1-44 0 0,-1 0 22 0 0,-3 1 0 0 0,-1 1-159 0 0,-2-1 46 0 0,-2 1-23 0 0,-3-1 0 0 0,-3 1-299 0 0,-3-1 76 0 0,-2 0-30 0 0,-4 1 5 0 0,-2-1 288 0 0,-4 1-81 0 0,-2 0 41 0 0,-1-1 0 0 0,-2-1 214 0 0,2-2-60 0 0,0-1 39 0 0,3-2-12 0 0,2 0-210 0 0,2-2 60 0 0,3 0-31 0 0,2-1 0 0 0,2 0 392 0 0,1-1-103 0 0,1 1 407 0 0,2 0-756 0 0,0 0 118 0 0,1 0-58 0 0,-1 0 0 0 0,2-1 19 0 0,1 1 4 0 0,1-1-10 0 0,3 0 14 0 0,4-1-33 0 0,3 0 10 0 0,5 0-4 0 0,1 0 0 0 0,1 0-46 0 0,0 2 12 0 0,-2 1-6 0 0,-2 1 10 0 0,-1 1 34 0 0,-2 2-10 0 0,-2 1 6 0 0,-1 2 0 0 0,-1 0-37 0 0,-2 1 20 0 0,-1 1-18 0 0,-1 0 14 0 0,-2 1 23 0 0,-1 1-6 0 0,-1 1 4 0 0,-2 0 0 0 0,0 0-28 0 0,-1 2 8 0 0,-2 1-4 0 0,-1-1 10 0 0,-2 1 15 0 0,-3-1-4 0 0,-2 0 3 0 0,-2-1 0 0 0,-3 0-46 0 0,-2-1 22 0 0,-1-2-10 0 0,-1 0 2 0 0,-1-2 38 0 0,1-1-12 0 0,0-2 6 0 0,1-2 0 0 0,2-2-1511 0 0,2-2 440 0 0,1-3-218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28.169"/>
    </inkml:context>
    <inkml:brush xml:id="br0">
      <inkml:brushProperty name="width" value="0.1" units="cm"/>
      <inkml:brushProperty name="height" value="0.1" units="cm"/>
      <inkml:brushProperty name="color" value="#DA0C07"/>
      <inkml:brushProperty name="inkEffects" value="lava"/>
      <inkml:brushProperty name="anchorX" value="-124215.92969"/>
      <inkml:brushProperty name="anchorY" value="-120223.41406"/>
      <inkml:brushProperty name="scaleFactor" value="0.5"/>
    </inkml:brush>
  </inkml:definitions>
  <inkml:trace contextRef="#ctx0" brushRef="#br0">60 197 11080 0 0,'0'0'3965'0'0,"1"3"-3066"0"0,0 2 19 0 0,0 2 13 0 0,-1 2-1087 0 0,-2 5 310 0 0,-1 3-154 0 0,-1 2 0 0 0,0 3 532 0 0,-1 0-142 0 0,0-1 63 0 0,0 0 14 0 0,1 0-546 0 0,-1-2 156 0 0,2-1-77 0 0,-1-2 0 0 0,1-1 84 0 0,0-2-33 0 0,0-1 14 0 0,1-3 9 0 0,0-2-88 0 0,1-3 26 0 0,0-1-12 0 0,0-1 0 0 0,0-2-326 0 0,0-1 111 0 0,0-3-61 0 0,1-6 15 0 0,2-5 303 0 0,1-6-86 0 0,2-4 44 0 0,1-3 0 0 0,2-1-158 0 0,1-3 54 0 0,2 0-35 0 0,0-1 4 0 0,0 0 158 0 0,0 0-46 0 0,-1 1 23 0 0,0 3 0 0 0,0 1 355 0 0,-2 3-111 0 0,0 4 53 0 0,-1 3-1 0 0,-1 3-345 0 0,-1 4 98 0 0,0 2-49 0 0,-2 4 0 0 0,0 2-158 0 0,-1 1 44 0 0,-1 1-22 0 0,0 1 10 0 0,0 0 146 0 0,0 1-42 0 0,-1 1 22 0 0,1 2 0 0 0,1 4 56 0 0,1 3-6 0 0,0 6-5 0 0,2 3 14 0 0,0 4-70 0 0,1 3 20 0 0,2 1-9 0 0,0 2 0 0 0,1 0 38 0 0,0 0-12 0 0,2 1 6 0 0,0-1 0 0 0,0-1-37 0 0,1 0 10 0 0,-1-1-5 0 0,-1-2 0 0 0,0 0-1530 0 0,-2-2 446 0 0,-1 0-231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7:59.926"/>
    </inkml:context>
    <inkml:brush xml:id="br0">
      <inkml:brushProperty name="width" value="0.1" units="cm"/>
      <inkml:brushProperty name="height" value="0.1" units="cm"/>
      <inkml:brushProperty name="color" value="#0B868D"/>
      <inkml:brushProperty name="inkEffects" value="ocean"/>
      <inkml:brushProperty name="anchorX" value="-103626.64844"/>
      <inkml:brushProperty name="anchorY" value="-97493.39063"/>
      <inkml:brushProperty name="scaleFactor" value="0.5"/>
    </inkml:brush>
  </inkml:definitions>
  <inkml:trace contextRef="#ctx0" brushRef="#br0">135 179 9728 0 0,'0'0'0'0'0,"-5"11"812"0"0,1 0-223 0 0,-2 4 114 0 0,-2 4 1 0 0,-1 5-822 0 0,-2 4 236 0 0,0 4-118 0 0,-1 2 0 0 0,1 0 625 0 0,1 0-160 0 0,1 0 66 0 0,0-2 26 0 0,2-2-651 0 0,1-1 186 0 0,1-3-92 0 0,1-2 0 0 0,1-4 373 0 0,1-3-106 0 0,1-5 53 0 0,0-2 18 0 0,0-4-396 0 0,1-2 114 0 0,0-2-56 0 0,0-2 0 0 0,1-1 112 0 0,0-3-23 0 0,2-3 4 0 0,1-5 14 0 0,3-9-126 0 0,3-8 37 0 0,3-8-18 0 0,3-7 0 0 0,1-5-252 0 0,1-5 72 0 0,0 0-36 0 0,1 0 0 0 0,-1 3 252 0 0,-2 3-72 0 0,-1 5 36 0 0,-1 5 0 0 0,-2 6 112 0 0,-1 6-23 0 0,-3 5 4 0 0,-1 5 5 0 0,-1 5-114 0 0,-3 3 32 0 0,-1 4-16 0 0,-2 2 0 0 0,0 2 18 0 0,0 0-4 0 0,-1 0 2 0 0,1 1 9 0 0,0 0-30 0 0,0-1 9 0 0,1 2-4 0 0,-1 1 0 0 0,2 5 392 0 0,0 4-103 0 0,0 6 63 0 0,1 6-11 0 0,-1 4-397 0 0,-1 4 113 0 0,0 5-57 0 0,-2 3 0 0 0,0 2 47 0 0,-1 2-14 0 0,0 2 7 0 0,-1 1 0 0 0,0 0-46 0 0,0-1 12 0 0,1-1-6 0 0,1-1 0 0 0,1-3-84 0 0,1-4 24 0 0,2-3-12 0 0,0-5 0 0 0,1-4 84 0 0,0-5-24 0 0,1-4 12 0 0,-1-4 0 0 0,0-3-1166 0 0,-1-4 333 0 0,0-3-167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28.347"/>
    </inkml:context>
    <inkml:brush xml:id="br0">
      <inkml:brushProperty name="width" value="0.1" units="cm"/>
      <inkml:brushProperty name="height" value="0.1" units="cm"/>
      <inkml:brushProperty name="color" value="#DA0C07"/>
      <inkml:brushProperty name="inkEffects" value="lava"/>
      <inkml:brushProperty name="anchorX" value="-124977.24219"/>
      <inkml:brushProperty name="anchorY" value="-121032.17969"/>
      <inkml:brushProperty name="scaleFactor" value="0.5"/>
    </inkml:brush>
  </inkml:definitions>
  <inkml:trace contextRef="#ctx0" brushRef="#br0">0 51 9552 0 0,'0'0'1737'0'0,"4"-2"-866"0"0,2 0 1 0 0,3-2-1018 0 0,4-1 292 0 0,3-2-146 0 0,4 0 0 0 0,1-1-280 0 0,3 0 89 0 0,2 1-42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28.918"/>
    </inkml:context>
    <inkml:brush xml:id="br0">
      <inkml:brushProperty name="width" value="0.1" units="cm"/>
      <inkml:brushProperty name="height" value="0.1" units="cm"/>
      <inkml:brushProperty name="color" value="#DA0C07"/>
      <inkml:brushProperty name="inkEffects" value="lava"/>
      <inkml:brushProperty name="anchorX" value="-125645.33594"/>
      <inkml:brushProperty name="anchorY" value="-121483.96094"/>
      <inkml:brushProperty name="scaleFactor" value="0.5"/>
    </inkml:brush>
  </inkml:definitions>
  <inkml:trace contextRef="#ctx0" brushRef="#br0">131 0 11808 0 0,'0'0'4417'0'0,"-4"3"-4604"0"0,-2 0 1240 0 0,-4 3-423 0 0,-1 2 120 0 0,-2 3-7 0 0,-1 4-866 0 0,0 1 247 0 0,1 4-124 0 0,1 2 0 0 0,1 1 196 0 0,2 2-56 0 0,2-1 38 0 0,3 2-13 0 0,1-1-192 0 0,3-1 55 0 0,2-1-28 0 0,2-2 0 0 0,2-2 140 0 0,2-1-40 0 0,2-1 20 0 0,1-2 10 0 0,3-1-153 0 0,1-2 44 0 0,2-1-21 0 0,2-2 0 0 0,0-1-690 0 0,0-3 187 0 0,1-3-86 0 0,-1-1-14 0 0,-2-3 704 0 0,0-3-201 0 0,-3-1 100 0 0,-3-2 0 0 0,-1 0-233 0 0,-3-1 76 0 0,-3 0-37 0 0,-1 1 2 0 0,-3-1 224 0 0,0 1-64 0 0,-3 0 32 0 0,-1 0 0 0 0,-1-1 327 0 0,-2 1-84 0 0,-1-1 43 0 0,-1 1 12 0 0,-1 0-349 0 0,1 1 100 0 0,0 1-49 0 0,1 1 0 0 0,1 1-56 0 0,1 2 26 0 0,2-1-12 0 0,0 2 2 0 0,1 0 47 0 0,1 0-14 0 0,1 1 7 0 0,0 0 0 0 0,0-1-37 0 0,1 1 10 0 0,-1 0-5 0 0,2 0 0 0 0,0 1 38 0 0,2 1-12 0 0,2 1 6 0 0,2 1 0 0 0,2 0-74 0 0,2 0 20 0 0,3-1-10 0 0,1 0 10 0 0,0-1 62 0 0,1-1-18 0 0,0-2 10 0 0,0-1 0 0 0,-1-1 66 0 0,-1 0-10 0 0,-2-2-3 0 0,-2 0 14 0 0,-2 0-79 0 0,-1-1 22 0 0,-2 1-10 0 0,-1 0 0 0 0,-2 1 327 0 0,0 0-103 0 0,-1 1 49 0 0,-1 0 9 0 0,1 0-330 0 0,-2 1 94 0 0,1 0-46 0 0,-1 0 0 0 0,0 1 336 0 0,0 0-86 0 0,0 1 35 0 0,0-1 4 0 0,-1 2-337 0 0,0 1 96 0 0,-1 0-48 0 0,0 3 0 0 0,-1 2 159 0 0,-1 2-46 0 0,0 3 23 0 0,-1 1 10 0 0,1 1-172 0 0,1 1 50 0 0,1-1-24 0 0,1-1 0 0 0,1 0-1082 0 0,1-2 308 0 0,1-1-163 0 0,0-1 21 0 0,1-1 1067 0 0,1-1-305 0 0,1-1 154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33.241"/>
    </inkml:context>
    <inkml:brush xml:id="br0">
      <inkml:brushProperty name="width" value="0.1" units="cm"/>
      <inkml:brushProperty name="height" value="0.1" units="cm"/>
      <inkml:brushProperty name="color" value="#DA0C07"/>
      <inkml:brushProperty name="inkEffects" value="lava"/>
      <inkml:brushProperty name="anchorX" value="-126498.10156"/>
      <inkml:brushProperty name="anchorY" value="-122792.8125"/>
      <inkml:brushProperty name="scaleFactor" value="0.5"/>
    </inkml:brush>
  </inkml:definitions>
  <inkml:trace contextRef="#ctx0" brushRef="#br0">306 6 11080 0 0,'0'0'1410'0'0,"-3"0"-700"0"0,-2 0-8 0 0,-2-1-818 0 0,-4 0 234 0 0,-2 0-118 0 0,-2-1 0 0 0,-2 2 588 0 0,-1 1-150 0 0,-1 1 61 0 0,0 3 26 0 0,1 2-614 0 0,-1 3 176 0 0,1 2-87 0 0,0 2 0 0 0,1 2 448 0 0,1 3-119 0 0,0 1 61 0 0,2 2 2 0 0,2 1-457 0 0,1 1 130 0 0,3 0-65 0 0,2 1 0 0 0,3-1 112 0 0,1 0-22 0 0,1-1 3 0 0,2-1 14 0 0,3-2-126 0 0,2-1 36 0 0,2-2-17 0 0,2-2 0 0 0,1-1-140 0 0,2-2 40 0 0,2-2-20 0 0,1-1 10 0 0,1-3 127 0 0,1-2-36 0 0,2-3 19 0 0,0-2 0 0 0,0-2-149 0 0,-1-1 42 0 0,0-2-21 0 0,-2-1-9 0 0,-1 0 161 0 0,-4 0-47 0 0,-1-1 23 0 0,-4 1 0 0 0,-2 0-56 0 0,-2 1 26 0 0,-3 0-21 0 0,-1-1 14 0 0,-2 0 42 0 0,-2 0-12 0 0,-1-1 7 0 0,-3 1 0 0 0,-1 0 122 0 0,-1 0-26 0 0,-2 1 14 0 0,1 1 2 0 0,0-1-130 0 0,0 2 36 0 0,3 1-18 0 0,1 1 0 0 0,2 0 364 0 0,2 1-104 0 0,1 0 52 0 0,2 1 10 0 0,-1 0-377 0 0,1 0 108 0 0,0-1-53 0 0,1 1 0 0 0,0-1 10 0 0,-1 1 6 0 0,1 0-2 0 0,1 0 2 0 0,2 0-18 0 0,1 0 4 0 0,3 0-2 0 0,3 0 0 0 0,3-1-37 0 0,3-1 10 0 0,3-1-5 0 0,0-1 10 0 0,1 0 24 0 0,-1-1-6 0 0,-2-1 4 0 0,-2 1 0 0 0,-2 0 280 0 0,-3 1-80 0 0,-2-1 40 0 0,-3 2 10 0 0,-1 0-293 0 0,-2 1 84 0 0,-1 1-41 0 0,-1-1 704 0 0,0 2-733 0 0,0 0 58 0 0,-1 0-29 0 0,0 0 0 0 0,0 1 140 0 0,-1 1-30 0 0,-2 1 16 0 0,0 2 2 0 0,-1 1-149 0 0,-1 2 42 0 0,-1 2-21 0 0,0 1 0 0 0,1 1 131 0 0,1-1-28 0 0,2 0 15 0 0,1-1 12 0 0,1-1-153 0 0,2 0 44 0 0,1 0-21 0 0,1-2 0 0 0,1 0-522 0 0,1-1 167 0 0,2-1-89 0 0,1-1 5 0 0,1 0 513 0 0,1-2-148 0 0,1 0 74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33.752"/>
    </inkml:context>
    <inkml:brush xml:id="br0">
      <inkml:brushProperty name="width" value="0.1" units="cm"/>
      <inkml:brushProperty name="height" value="0.1" units="cm"/>
      <inkml:brushProperty name="color" value="#DA0C07"/>
      <inkml:brushProperty name="inkEffects" value="lava"/>
      <inkml:brushProperty name="anchorX" value="-127078.5"/>
      <inkml:brushProperty name="anchorY" value="-123689.80469"/>
      <inkml:brushProperty name="scaleFactor" value="0.5"/>
    </inkml:brush>
  </inkml:definitions>
  <inkml:trace contextRef="#ctx0" brushRef="#br0">164 187 12704 0 0,'0'0'2990'0'0,"-1"3"-2384"0"0,-2 2 37 0 0,-1 3-9 0 0,-3 2-13 0 0,-1 3-724 0 0,-3 4 207 0 0,-1 3-104 0 0,-2 1 0 0 0,0 2 532 0 0,1 0-161 0 0,1-1 78 0 0,2 0 9 0 0,0-2-536 0 0,1-2 154 0 0,1-2-76 0 0,1-1 0 0 0,1-3 75 0 0,2-2-22 0 0,0-3 11 0 0,1-2 10 0 0,1-1-88 0 0,1-1 26 0 0,1-2-12 0 0,-1 0 0 0 0,2-4-641 0 0,1-2 436 0 0,2-4 238 0 0,2-5-68 0 0,1-5 35 0 0,3-4 0 0 0,1-5-46 0 0,2-2 12 0 0,2-3-6 0 0,0-1 0 0 0,1-1 47 0 0,1 0-14 0 0,-1 1 7 0 0,0 1 0 0 0,-1 2-93 0 0,-1 4 26 0 0,-2 4-13 0 0,-2 4 0 0 0,-2 4 94 0 0,-2 4-28 0 0,-1 2 14 0 0,-2 3 0 0 0,-1 2-84 0 0,-1 2 24 0 0,0 0-12 0 0,-1 1 0 0 0,0 1 84 0 0,0 1-24 0 0,1 0 12 0 0,1 2 0 0 0,0 2 131 0 0,1 3-28 0 0,1 3 15 0 0,1 3 2 0 0,0 4-140 0 0,0 3 40 0 0,1 3-20 0 0,0 1 0 0 0,0 1 336 0 0,1 0-86 0 0,-1 0 35 0 0,1-1 4 0 0,1 0-337 0 0,-1-1 96 0 0,1 0-48 0 0,-1-3 0 0 0,0-1-1390 0 0,-1-1 406 0 0,-1-3-211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33.989"/>
    </inkml:context>
    <inkml:brush xml:id="br0">
      <inkml:brushProperty name="width" value="0.1" units="cm"/>
      <inkml:brushProperty name="height" value="0.1" units="cm"/>
      <inkml:brushProperty name="color" value="#DA0C07"/>
      <inkml:brushProperty name="inkEffects" value="lava"/>
      <inkml:brushProperty name="anchorX" value="-127765.82813"/>
      <inkml:brushProperty name="anchorY" value="-124406.57813"/>
      <inkml:brushProperty name="scaleFactor" value="0.5"/>
    </inkml:brush>
  </inkml:definitions>
  <inkml:trace contextRef="#ctx0" brushRef="#br0">1 7 10904 0 0,'0'0'2296'0'0,"3"0"-1538"0"0,4 0-883 0 0,3 0 252 0 0,4 1-127 0 0,3 0 0 0 0,2-1 102 0 0,2 0-28 0 0,1 0 14 0 0,0-2 0 0 0,0 0-103 0 0,-1 0 30 0 0,-1-1-15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7T23:35:56.984"/>
    </inkml:context>
    <inkml:brush xml:id="br0">
      <inkml:brushProperty name="width" value="0.1" units="cm"/>
      <inkml:brushProperty name="height" value="0.1" units="cm"/>
      <inkml:brushProperty name="color" value="#004F8B"/>
    </inkml:brush>
  </inkml:definitions>
  <inkml:trace contextRef="#ctx0" brushRef="#br0">0 0 26 0 0,'0'0'0'0'0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46.792"/>
    </inkml:context>
    <inkml:brush xml:id="br0">
      <inkml:brushProperty name="width" value="0.1" units="cm"/>
      <inkml:brushProperty name="height" value="0.1" units="cm"/>
      <inkml:brushProperty name="color" value="#E71224"/>
    </inkml:brush>
  </inkml:definitions>
  <inkml:trace contextRef="#ctx0" brushRef="#br0">1 56 7928 0 0,'0'0'5329'0'0,"5"4"-5033"0"0,-5-4-295 0 0,4 2 42 0 0,-1 0 0 0 0,1 0 1 0 0,-1 0-1 0 0,1 0 0 0 0,0-1 0 0 0,0 1 1 0 0,0-1-1 0 0,0 0 0 0 0,0-1 0 0 0,0 1 1 0 0,8 0-1 0 0,98-9 227 0 0,-39 2-277 0 0,120-11 736 0 0,-113 10-573 0 0,40-1-65 0 0,-19-1 77 0 0,-58 4 8 0 0,80 2 0 0 0,-105 4-176 0 0,0 0 0 0 0,0-1 0 0 0,0-1 0 0 0,0 0 0 0 0,24-5 0 0 0,-34 5 0 0 0,-4 1-62 0 0,-1 0 0 0 0,0 0 1 0 0,0 0-1 0 0,0 0 0 0 0,0 0 1 0 0,0 0-1 0 0,0-1 0 0 0,0 1 1 0 0,0 0-1 0 0,0-1 0 0 0,0 1 1 0 0,0-1-1 0 0,0 1 0 0 0,1-1 1 0 0,1-1-288 0 0,-2 2-25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47.387"/>
    </inkml:context>
    <inkml:brush xml:id="br0">
      <inkml:brushProperty name="width" value="0.1" units="cm"/>
      <inkml:brushProperty name="height" value="0.1" units="cm"/>
      <inkml:brushProperty name="color" value="#E71224"/>
    </inkml:brush>
  </inkml:definitions>
  <inkml:trace contextRef="#ctx0" brushRef="#br0">1 0 8824 0 0,'0'0'654'0'0,"1"8"1198"0"0,0-7-1688 0 0,1 0 0 0 0,0 1-1 0 0,-1-1 1 0 0,1 0 0 0 0,0 0 0 0 0,0 0-1 0 0,0 0 1 0 0,0 0 0 0 0,2 0-1 0 0,10 5 103 0 0,198 80-140 0 0,-190-77-100 0 0,-4-4-30 0 0,33 7 0 0 0,-32-8 312 0 0,30 10 0 0 0,-47-13-243 0 0,11 0 67 0 0,-7-1-101 0 0,13 0 948 0 0,-18 0-842 0 0,-2 1-18 0 0,0-1-118 0 0,1 0 0 0 0,-1 0 0 0 0,0 1 1 0 0,1-1-1 0 0,-1 0 0 0 0,0 1 1 0 0,1-1-1 0 0,-1 0 0 0 0,0 1 1 0 0,1-1-1 0 0,-1 1 0 0 0,1-1 1 0 0,-1 1-1 0 0,1-1 0 0 0,-1 1 1 0 0,1 0-1 0 0,-1-1 0 0 0,1 1 1 0 0,0-1-1 0 0,-1 2 0 0 0,-1 1-4 0 0,-25 29 166 0 0,-47 39 0 0 0,5-5 17 0 0,34-32-133 0 0,-70 50-1 0 0,89-73-21 0 0,12-8 40 0 0,3-2 5 0 0,-7 10-37 0 0,4-5-175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5.643"/>
    </inkml:context>
    <inkml:brush xml:id="br0">
      <inkml:brushProperty name="width" value="0.1" units="cm"/>
      <inkml:brushProperty name="height" value="0.1" units="cm"/>
      <inkml:brushProperty name="color" value="#E71224"/>
    </inkml:brush>
  </inkml:definitions>
  <inkml:trace contextRef="#ctx0" brushRef="#br0">1 11 11352 0 0,'0'0'1689'0'0,"6"2"-1217"0"0,0 1-396 0 0,0-1-72 0 0,0 1-1 0 0,1-1 1 0 0,-1-1 0 0 0,12 3 0 0 0,128 5 1026 0 0,-88-7-611 0 0,209-11 292 0 0,-195 4-351 0 0,70-6-74 0 0,51-2-2491 0 0,-155 12 1156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6.058"/>
    </inkml:context>
    <inkml:brush xml:id="br0">
      <inkml:brushProperty name="width" value="0.1" units="cm"/>
      <inkml:brushProperty name="height" value="0.1" units="cm"/>
      <inkml:brushProperty name="color" value="#E71224"/>
    </inkml:brush>
  </inkml:definitions>
  <inkml:trace contextRef="#ctx0" brushRef="#br0">0 0 10720 0 0,'1'2'2981'0'0,"2"3"-2808"0"0,0-1 0 0 0,1 1 0 0 0,-1-1 0 0 0,1 0 0 0 0,0 0 0 0 0,6 4-1 0 0,6 7 366 0 0,-14-13-503 0 0,92 84 504 0 0,-83-77-461 0 0,-1-2 1 0 0,1 0-1 0 0,1 0 0 0 0,-1-1 0 0 0,1 0 0 0 0,0-1 1 0 0,22 6-1 0 0,-14-5 40 0 0,-15-4-101 0 0,1-1 1 0 0,0 1-1 0 0,0-1 1 0 0,0 0-1 0 0,6-1 0 0 0,-8 0-16 0 0,3 0 1 0 0,8 9 3 0 0,-14-8-4 0 0,0-1-1 0 0,0 1 1 0 0,-1-1-1 0 0,1 1 0 0 0,0-1 1 0 0,-1 1-1 0 0,1 0 0 0 0,0 0 1 0 0,-1-1-1 0 0,1 1 0 0 0,-1 0 1 0 0,1 0-1 0 0,-1 0 0 0 0,1 1 1 0 0,-1-2-1 0 0,0 0 0 0 0,0 1 0 0 0,0-1 0 0 0,0 1 0 0 0,0-1 1 0 0,0 1-1 0 0,0-1 0 0 0,0 0 0 0 0,0 1 0 0 0,0-1 0 0 0,0 1 0 0 0,-1-1 1 0 0,1 0-1 0 0,0 1 0 0 0,0-1 0 0 0,-1 1 0 0 0,0 2 0 0 0,-5 10-3 0 0,3-3-7 0 0,-1 0 1 0 0,0-1-1 0 0,-1 0 1 0 0,0 1-1 0 0,0-2 0 0 0,-8 10 1 0 0,-109 113-9 0 0,122-131 18 0 0,-104 93-1020 0 0,100-90 1017 0 0,-2 1 3 0 0,0 0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00.137"/>
    </inkml:context>
    <inkml:brush xml:id="br0">
      <inkml:brushProperty name="width" value="0.1" units="cm"/>
      <inkml:brushProperty name="height" value="0.1" units="cm"/>
      <inkml:brushProperty name="color" value="#0B868D"/>
      <inkml:brushProperty name="inkEffects" value="ocean"/>
      <inkml:brushProperty name="anchorX" value="-104271.01563"/>
      <inkml:brushProperty name="anchorY" value="-98620.22656"/>
      <inkml:brushProperty name="scaleFactor" value="0.5"/>
    </inkml:brush>
  </inkml:definitions>
  <inkml:trace contextRef="#ctx0" brushRef="#br0">1 32 10000 0 0,'0'0'2990'0'0,"5"-1"-2570"0"0,4-2-492 0 0,6 0 142 0 0,4-1-70 0 0,3 0 0 0 0,1-1-1036 0 0,1-1 305 0 0,1 0-141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48.409"/>
    </inkml:context>
    <inkml:brush xml:id="br0">
      <inkml:brushProperty name="width" value="0.1" units="cm"/>
      <inkml:brushProperty name="height" value="0.1" units="cm"/>
      <inkml:brushProperty name="color" value="#E71224"/>
    </inkml:brush>
  </inkml:definitions>
  <inkml:trace contextRef="#ctx0" brushRef="#br0">354 1 11352 0 0,'-36'26'220'0'0,"-19"16"240"0"0,-19 9-228 0 0,-6 4-246 0 0,71-47 28 0 0,0 0 1 0 0,1 0 0 0 0,0 1-1 0 0,0 0 1 0 0,0 0-1 0 0,-6 12 1 0 0,8-9 14 0 0,-1 0 1 0 0,2 0 0 0 0,-1 0 0 0 0,2 1 0 0 0,0 0 0 0 0,0 0-1 0 0,1 0 1 0 0,-2 24 0 0 0,5-27-20 0 0,0-1 0 0 0,0 1 0 0 0,1-1 0 0 0,0 1 0 0 0,0-1 0 0 0,1 0 0 0 0,1 0 0 0 0,-1 0 0 0 0,2 0 0 0 0,-1 0 0 0 0,1 0 0 0 0,0-1 0 0 0,7 10 0 0 0,46 57 289 0 0,-45-59-245 0 0,-1-3-8 0 0,0-1 1 0 0,1 0-1 0 0,0-1 0 0 0,0 0 1 0 0,2-1-1 0 0,27 17 0 0 0,-29-21-17 0 0,0 0 0 0 0,0-1 0 0 0,1 0 0 0 0,0 0 0 0 0,0-2 0 0 0,0 0 0 0 0,0 0 1 0 0,1-1-1 0 0,13 0 0 0 0,-9-2-269 0 0,0-1 0 0 0,-1 0 0 0 0,1-1 0 0 0,33-8 0 0 0,-42 7 131 0 0,0 0-1 0 0,0 0 1 0 0,0-1 0 0 0,-1 0 0 0 0,1-1 0 0 0,-1 0 0 0 0,0 0 0 0 0,0 0 0 0 0,-1-1 0 0 0,14-13 0 0 0,-7 2 109 0 0,0 3 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48.846"/>
    </inkml:context>
    <inkml:brush xml:id="br0">
      <inkml:brushProperty name="width" value="0.1" units="cm"/>
      <inkml:brushProperty name="height" value="0.1" units="cm"/>
      <inkml:brushProperty name="color" value="#E71224"/>
    </inkml:brush>
  </inkml:definitions>
  <inkml:trace contextRef="#ctx0" brushRef="#br0">247 19 9368 0 0,'-7'4'834'0'0,"-111"69"1692"0"0,98-59-2461 0 0,-23 20 0 0 0,37-29-26 0 0,1 0 0 0 0,0 0 0 0 0,0 1 0 0 0,0-1 0 0 0,1 1 0 0 0,0 0 0 0 0,0 0 0 0 0,0 1 0 0 0,-2 6 0 0 0,3-4 39 0 0,1-1 0 0 0,0 1 0 0 0,1 0 0 0 0,0-1 0 0 0,0 1 0 0 0,1 0 0 0 0,0 0 0 0 0,0-1 0 0 0,1 1 0 0 0,0 0 0 0 0,1 0 0 0 0,0-1 0 0 0,0 1 0 0 0,1-1 0 0 0,0 0 0 0 0,0 0 0 0 0,1 0 0 0 0,5 9 0 0 0,-4-8-2 0 0,1 0 0 0 0,0-1 1 0 0,1 0-1 0 0,0 0 0 0 0,0-1 1 0 0,1 1-1 0 0,-1-2 1 0 0,2 1-1 0 0,-1-1 0 0 0,1 0 1 0 0,0-1-1 0 0,0 0 0 0 0,0 0 1 0 0,1-1-1 0 0,10 3 1 0 0,-13-5-69 0 0,1 0 0 0 0,-1-1 1 0 0,0 0-1 0 0,1-1 1 0 0,-1 0-1 0 0,1 0 0 0 0,-1 0 1 0 0,0-1-1 0 0,1 0 1 0 0,-1-1-1 0 0,0 1 1 0 0,0-1-1 0 0,0-1 0 0 0,0 1 1 0 0,0-1-1 0 0,0-1 1 0 0,-1 1-1 0 0,8-6 1 0 0,-4 2 8 0 0,0-1 0 0 0,0 0 1 0 0,-1 0-1 0 0,-1-1 1 0 0,1 0-1 0 0,-2-1 1 0 0,1 0-1 0 0,-1 0 1 0 0,0 0-1 0 0,6-15 1 0 0,1-7 46 0 0,-2 0 0 0 0,15-55-1 0 0,-25 79-59 0 0,-1 0-1 0 0,1 0 0 0 0,-2-1 0 0 0,1 1 0 0 0,-1 0 1 0 0,0-1-1 0 0,-1 1 0 0 0,-1-10 0 0 0,1 14-1 0 0,0-1 0 0 0,0 1 0 0 0,-1-1 0 0 0,0 1 0 0 0,0-1 0 0 0,0 1 0 0 0,0 0 1 0 0,-1 0-1 0 0,1 0 0 0 0,-1 0 0 0 0,0 0 0 0 0,0 1 0 0 0,0-1 0 0 0,-1 1 0 0 0,-6-5 0 0 0,3 3-94 0 0,0 0 0 0 0,-1 0 0 0 0,0 1 0 0 0,0-1 0 0 0,-1 2 0 0 0,1-1 0 0 0,-1 1 0 0 0,0 1 0 0 0,0 0 0 0 0,0 0 0 0 0,0 0 0 0 0,0 1 0 0 0,0 1 0 0 0,-15 0 0 0 0,18 0 15 0 0,0 1 1 0 0,-1 0-1 0 0,1 0 1 0 0,0 0-1 0 0,0 1 1 0 0,0-1-1 0 0,0 2 1 0 0,0-1-1 0 0,0 1 1 0 0,0-1-1 0 0,1 2 1 0 0,-1-1-1 0 0,1 1 1 0 0,0-1-1 0 0,0 2 1 0 0,0-1-1 0 0,-4 5 1 0 0,-8 13 76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49.326"/>
    </inkml:context>
    <inkml:brush xml:id="br0">
      <inkml:brushProperty name="width" value="0.1" units="cm"/>
      <inkml:brushProperty name="height" value="0.1" units="cm"/>
      <inkml:brushProperty name="color" value="#E71224"/>
    </inkml:brush>
  </inkml:definitions>
  <inkml:trace contextRef="#ctx0" brushRef="#br0">466 110 8648 0 0,'0'0'1064'0'0,"-7"-2"-535"0"0,-12-5-422 0 0,1-1 0 0 0,0-1 0 0 0,0-1 0 0 0,-18-13 0 0 0,34 21-107 0 0,-13-8 96 0 0,-19-11 1 0 0,28 18-18 0 0,0 1 0 0 0,0-1 0 0 0,0 1-1 0 0,0 1 1 0 0,-1-1 0 0 0,-11-1 0 0 0,-9 2 985 0 0,-30 1 0 0 0,52 1-1034 0 0,0 0 1 0 0,0 0-1 0 0,0 1 1 0 0,0-1-1 0 0,1 1 1 0 0,-1 0-1 0 0,0 0 1 0 0,1 1-1 0 0,0-1 1 0 0,-1 1-1 0 0,-5 6 1 0 0,3-4 150 0 0,0 1 0 0 0,1 0 0 0 0,0 1 1 0 0,0 0-1 0 0,-8 13 0 0 0,9-12-175 0 0,1 0 0 0 0,0 1-1 0 0,1-1 1 0 0,0 1 0 0 0,0 0-1 0 0,0 0 1 0 0,-1 12 0 0 0,4-14-14 0 0,-1 0 0 0 0,1-1 0 0 0,0 1 0 0 0,1 0 0 0 0,-1 0 0 0 0,1-1 0 0 0,1 1 0 0 0,-1 0 0 0 0,1-1 0 0 0,5 12 0 0 0,9 13-33 0 0,1-1 0 0 0,41 52 0 0 0,14-4-232 0 0,-35-40 201 0 0,60 53-306 0 0,-34-34 92 0 0,-55-50 250 0 0,-1 1 0 0 0,0 0 0 0 0,0 0 0 0 0,-1 1 0 0 0,8 15 0 0 0,-10-18 39 0 0,0 1 1 0 0,9 11-1 0 0,-12-17 2 0 0,-1 0 0 0 0,1 0 0 0 0,-1-1-1 0 0,1 2 1 0 0,0-1 0 0 0,-1 0 0 0 0,0 0 0 0 0,1 0 0 0 0,-1 0-1 0 0,0 0 1 0 0,1 0 0 0 0,-1 0 0 0 0,0 0 0 0 0,0 1-1 0 0,0-1 1 0 0,0 0 0 0 0,0 0 0 0 0,0 0 0 0 0,0 0-1 0 0,-1 0 1 0 0,1 0 0 0 0,0 1 0 0 0,-1-1 0 0 0,1 0-1 0 0,0 0 1 0 0,-2 1 0 0 0,0 2 22 0 0,-1 0 1 0 0,0 0-1 0 0,0 0 0 0 0,-6 6 0 0 0,6-7-23 0 0,-3 3 8 0 0,0-1 1 0 0,-1 1 0 0 0,0-2 0 0 0,0 1 0 0 0,0-1-1 0 0,0 0 1 0 0,-1 0 0 0 0,1-1 0 0 0,-14 4 0 0 0,1-1 59 0 0,0-2 0 0 0,-33 4 0 0 0,40-7-25 0 0,0 0 0 0 0,0-1 0 0 0,0 0 0 0 0,0-1 0 0 0,0 0 0 0 0,0-1 1 0 0,0-1-1 0 0,-19-6 0 0 0,24 6-106 0 0,0-1-1 0 0,1 1 1 0 0,-1-1 0 0 0,1-1 0 0 0,0 1 0 0 0,0-1-1 0 0,1 0 1 0 0,0-1 0 0 0,-1 1 0 0 0,2-2-1 0 0,-1 1 1 0 0,1 0 0 0 0,0-1 0 0 0,-6-10 0 0 0,6 8-77 0 0,1 1 1 0 0,0-1 0 0 0,1 0 0 0 0,0 0 0 0 0,0-1 0 0 0,1 1 0 0 0,0 0 0 0 0,0-1 0 0 0,1 1 0 0 0,1-1-1 0 0,0 0 1 0 0,0 1 0 0 0,1-1 0 0 0,0 1 0 0 0,0-1 0 0 0,1 1 0 0 0,5-16 0 0 0,5-10 135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49.760"/>
    </inkml:context>
    <inkml:brush xml:id="br0">
      <inkml:brushProperty name="width" value="0.1" units="cm"/>
      <inkml:brushProperty name="height" value="0.1" units="cm"/>
      <inkml:brushProperty name="color" value="#E71224"/>
    </inkml:brush>
  </inkml:definitions>
  <inkml:trace contextRef="#ctx0" brushRef="#br0">112 1 10264 0 0,'0'0'2264'0'0,"1"7"-1631"0"0,-1-2-573 0 0,1-1 0 0 0,-1 0 0 0 0,0 0-1 0 0,0 1 1 0 0,0-1 0 0 0,0 0 0 0 0,-1 0-1 0 0,0 0 1 0 0,1 0 0 0 0,-1 0 0 0 0,-1 0-1 0 0,-2 7 1 0 0,-22 52 931 0 0,-31 111 0 0 0,51-150-873 0 0,1 1 1 0 0,-4 41-1 0 0,8-51-46 0 0,1-1 0 0 0,0 0-1 0 0,1 0 1 0 0,1 0-1 0 0,0 0 1 0 0,5 18 0 0 0,1-7-9 0 0,2 0 1 0 0,0 0-1 0 0,2-1 0 0 0,26 41 1 0 0,-28-50-74 0 0,1 0 0 0 0,1-1 1 0 0,0-1-1 0 0,1 0 1 0 0,0 0-1 0 0,1-1 0 0 0,30 19 1 0 0,-27-22-99 0 0,-1-2 1 0 0,1 1-1 0 0,1-2 1 0 0,-1 0 0 0 0,1-2-1 0 0,0 1 1 0 0,0-2-1 0 0,1-1 1 0 0,25 1-1 0 0,-38-3-161 0 0,0 0-1 0 0,0-1 0 0 0,7-2 1 0 0,21-6-811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49.898"/>
    </inkml:context>
    <inkml:brush xml:id="br0">
      <inkml:brushProperty name="width" value="0.1" units="cm"/>
      <inkml:brushProperty name="height" value="0.1" units="cm"/>
      <inkml:brushProperty name="color" value="#E71224"/>
    </inkml:brush>
  </inkml:definitions>
  <inkml:trace contextRef="#ctx0" brushRef="#br0">1 85 10264 0 0,'0'0'0'0'0,"37"4"1000"0"0,-21-4 8 0 0,15-4-8 0 0,8-2 0 0 0,25-5-1000 0 0,11-7 0 0 0,-9 1 0 0 0,-9 5 0 0 0,-7 2-688 0 0,-11 4 0 0 0,-8 1 8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0.462"/>
    </inkml:context>
    <inkml:brush xml:id="br0">
      <inkml:brushProperty name="width" value="0.1" units="cm"/>
      <inkml:brushProperty name="height" value="0.1" units="cm"/>
      <inkml:brushProperty name="color" value="#E71224"/>
    </inkml:brush>
  </inkml:definitions>
  <inkml:trace contextRef="#ctx0" brushRef="#br0">333 1 11352 0 0,'0'0'608'0'0,"-7"5"0"0"0,-101 57 403 0 0,58-34-806 0 0,-6 7-112 0 0,48-29-46 0 0,1 0 1 0 0,1 0 0 0 0,-1 0-1 0 0,1 1 1 0 0,-6 7-1 0 0,2 0 153 0 0,1 0 0 0 0,0 0-1 0 0,1 1 1 0 0,-9 25 0 0 0,14-33-177 0 0,1 1 0 0 0,0 0 1 0 0,0 0-1 0 0,1-1 0 0 0,0 1 0 0 0,0 0 0 0 0,1 0 1 0 0,0 0-1 0 0,0 0 0 0 0,1 0 0 0 0,3 15 1 0 0,-3-20-4 0 0,0 1-1 0 0,1 0 1 0 0,0 0 0 0 0,-1-1 0 0 0,1 1 0 0 0,0-1 0 0 0,1 0 0 0 0,3 5 0 0 0,25 22 169 0 0,-16-17-157 0 0,-7-5-108 0 0,1-1 1 0 0,0 0-1 0 0,0 0 1 0 0,0-1-1 0 0,1 0 1 0 0,-1-1 0 0 0,1 0-1 0 0,1-1 1 0 0,-1 0-1 0 0,1 0 1 0 0,0-1-1 0 0,0 0 1 0 0,11 0 0 0 0,117 1-2666 0 0,-121-5 2490 0 0,101-11 75 0 0,-56 4 176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0.898"/>
    </inkml:context>
    <inkml:brush xml:id="br0">
      <inkml:brushProperty name="width" value="0.1" units="cm"/>
      <inkml:brushProperty name="height" value="0.1" units="cm"/>
      <inkml:brushProperty name="color" value="#E71224"/>
    </inkml:brush>
  </inkml:definitions>
  <inkml:trace contextRef="#ctx0" brushRef="#br0">81 56 7648 0 0,'0'0'2721'0'0,"7"-3"-1962"0"0,4 0-603 0 0,1 1 1 0 0,-1-1-1 0 0,1 2 1 0 0,18-2-1 0 0,70 8 942 0 0,-86-3-941 0 0,0 0-1 0 0,0 1 1 0 0,0 0 0 0 0,26 11 0 0 0,-25-7-71 0 0,-1 0 0 0 0,1 0 1 0 0,-1 1-1 0 0,20 17 1 0 0,-30-23-68 0 0,-1 1 1 0 0,0 1-1 0 0,0-1 1 0 0,0 0 0 0 0,0 1-1 0 0,-1-1 1 0 0,1 1 0 0 0,-1 0-1 0 0,0 0 1 0 0,0 0 0 0 0,0 0-1 0 0,-1 0 1 0 0,1 0-1 0 0,-1 0 1 0 0,0 1 0 0 0,0-1-1 0 0,-1 0 1 0 0,1 1 0 0 0,-1-1-1 0 0,0 1 1 0 0,-1 7 0 0 0,-1-3-40 0 0,0 0 0 0 0,0 0 1 0 0,-1 0-1 0 0,0 0 1 0 0,-1-1-1 0 0,0 1 0 0 0,0-1 1 0 0,-1 0-1 0 0,-7 11 1 0 0,-4 2-47 0 0,-1-2 1 0 0,-22 21 0 0 0,24-26 70 0 0,0-1 1 0 0,-1 0-1 0 0,-1-1 0 0 0,-32 17 1 0 0,39-24 14 0 0,1 0 0 0 0,-1-1 0 0 0,0-1 0 0 0,0 0 0 0 0,0 0 0 0 0,0-1 0 0 0,0 0 0 0 0,-1-1 0 0 0,1 0 0 0 0,-1 0 1 0 0,-11-2-1 0 0,16 0-14 0 0,0 0 0 0 0,1 0 1 0 0,-1 0-1 0 0,1-1 1 0 0,0 0-1 0 0,-1 0 1 0 0,1-1-1 0 0,0 1 1 0 0,0-1-1 0 0,0 0 1 0 0,1 0-1 0 0,-1-1 1 0 0,1 1-1 0 0,-1-1 1 0 0,1 0-1 0 0,1 0 0 0 0,-1-1 1 0 0,0 1-1 0 0,-4-8 1 0 0,3 3 39 0 0,1 0-1 0 0,0-1 1 0 0,0 1 0 0 0,0-1 0 0 0,2 0-1 0 0,-1 0 1 0 0,1 0 0 0 0,0-1-1 0 0,0-18 1 0 0,4-71-9 0 0,-1 85-65 0 0,1 0 0 0 0,1 0 1 0 0,0 1-1 0 0,9-25 1 0 0,15-20-185 0 0,-23 51 187 0 0,1 1 0 0 0,0-1 0 0 0,0 1 0 0 0,1 0 0 0 0,7-8 1 0 0,-11 13 24 0 0,0 1 0 0 0,-1 0 0 0 0,1-1 0 0 0,0 1 0 0 0,0 0 0 0 0,3-1 0 0 0,11-2 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1.338"/>
    </inkml:context>
    <inkml:brush xml:id="br0">
      <inkml:brushProperty name="width" value="0.1" units="cm"/>
      <inkml:brushProperty name="height" value="0.1" units="cm"/>
      <inkml:brushProperty name="color" value="#E71224"/>
    </inkml:brush>
  </inkml:definitions>
  <inkml:trace contextRef="#ctx0" brushRef="#br0">1 88 10088 0 0,'0'0'1618'0'0,"4"6"-1160"0"0,-1-1-411 0 0,1 0-40 0 0,-1 0-1 0 0,1 0 0 0 0,-1 0 1 0 0,-1 1-1 0 0,1-1 0 0 0,2 7 1 0 0,35 87 848 0 0,-29-76-558 0 0,-1 0 1 0 0,0 1 0 0 0,-2 0 0 0 0,5 28 0 0 0,-10-33 106 0 0,-2 1 0 0 0,0 28 0 0 0,-1-21-224 0 0,0-26 172 0 0,-1-2-161 0 0,0-4-174 0 0,-1 1 0 0 0,2 0 0 0 0,-1-1 0 0 0,0 1 0 0 0,1-1 0 0 0,0 1 0 0 0,0-6 0 0 0,5-35 38 0 0,-4 37-54 0 0,7-41 337 0 0,2 0-1 0 0,28-80 0 0 0,-27 101-312 0 0,26-43-1 0 0,-11 24-157 0 0,-24 41 99 0 0,-1 4 26 0 0,0 0 0 0 0,0 1 0 0 0,0-1 1 0 0,0 0-1 0 0,1 1 0 0 0,-1-1 0 0 0,0 1 1 0 0,1-1-1 0 0,-1 1 0 0 0,1 0 0 0 0,2-2 0 0 0,-3 2 5 0 0,0 0 0 0 0,0 0-1 0 0,0 1 1 0 0,1-1-1 0 0,-1 1 1 0 0,0-1 0 0 0,0 1-1 0 0,0-1 1 0 0,1 1-1 0 0,-1 0 1 0 0,0-1 0 0 0,0 1-1 0 0,1 0 1 0 0,-1 0-1 0 0,0 0 1 0 0,1 0-1 0 0,-1 0 1 0 0,0 0 0 0 0,0 0-1 0 0,1 1 1 0 0,-1-1-1 0 0,0 0 1 0 0,0 1 0 0 0,1-1-1 0 0,-1 1 1 0 0,0-1-1 0 0,0 1 1 0 0,0 0 0 0 0,0-1-1 0 0,0 1 1 0 0,0 0-1 0 0,0 0 1 0 0,2 1-1 0 0,2 3-15 0 0,-1 0 0 0 0,1 0-1 0 0,-1 0 1 0 0,0 1 0 0 0,5 7-1 0 0,1 5-91 0 0,-1 1 0 0 0,12 34 0 0 0,7 43-500 0 0,-2-6 308 0 0,-18-64 303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1.776"/>
    </inkml:context>
    <inkml:brush xml:id="br0">
      <inkml:brushProperty name="width" value="0.1" units="cm"/>
      <inkml:brushProperty name="height" value="0.1" units="cm"/>
      <inkml:brushProperty name="color" value="#E71224"/>
    </inkml:brush>
  </inkml:definitions>
  <inkml:trace contextRef="#ctx0" brushRef="#br0">488 1 10544 0 0,'0'0'626'0'0,"-7"0"9"0"0,-60 0-6 0 0,-76 11 1 0 0,120-7-416 0 0,1 2 0 0 0,-1 0 0 0 0,2 2 0 0 0,-1 0 1 0 0,1 1-1 0 0,0 1 0 0 0,0 2 0 0 0,-35 25 1 0 0,52-34-199 0 0,-1 0 1 0 0,2 1-1 0 0,-1-1 1 0 0,0 1 0 0 0,-5 6-1 0 0,8-8-5 0 0,0 1 0 0 0,-1-1 0 0 0,1 1 0 0 0,0-1 0 0 0,0 1 0 0 0,0-1-1 0 0,0 1 1 0 0,0-1 0 0 0,1 1 0 0 0,-1 0 0 0 0,1-1 0 0 0,0 5 0 0 0,0-2-5 0 0,0 1 1 0 0,0 0-1 0 0,0 0 0 0 0,1-1 1 0 0,0 1-1 0 0,0 0 1 0 0,1-1-1 0 0,0 1 0 0 0,0-1 1 0 0,0 0-1 0 0,0 0 1 0 0,1 1-1 0 0,0-2 0 0 0,5 9 1 0 0,-1-4 12 0 0,0 1-1 0 0,0-1 1 0 0,1-1 0 0 0,0 0-1 0 0,0 0 1 0 0,1 0 0 0 0,0-1-1 0 0,0 0 1 0 0,1-1 0 0 0,15 8-1 0 0,175 70-344 0 0,-94-50-575 0 0,31 13 650 0 0,-135-46 243 0 0,0-1 1 0 0,-1 1-1 0 0,1 0 1 0 0,0 0-1 0 0,0 0 1 0 0,-1 0 0 0 0,1 1-1 0 0,0-1 1 0 0,-1 0-1 0 0,1 1 1 0 0,-1-1 0 0 0,0 1-1 0 0,1 0 1 0 0,-1-1-1 0 0,0 1 1 0 0,0 0-1 0 0,0 0 1 0 0,1 2 0 0 0,-2-3 5 0 0,0 1 1 0 0,1 0 0 0 0,-1 0-1 0 0,0 0 1 0 0,0 0 0 0 0,0 0 0 0 0,0 0-1 0 0,-1 0 1 0 0,1 0 0 0 0,0-1-1 0 0,-1 1 1 0 0,1 0 0 0 0,-1 0 0 0 0,0 0-1 0 0,0-1 1 0 0,0 1 0 0 0,0 0-1 0 0,0-1 1 0 0,-1 3 0 0 0,-5 4-38 0 0,1 0 1 0 0,-2-1-1 0 0,1 0 1 0 0,-1 0-1 0 0,1-1 1 0 0,-13 7-1 0 0,-55 29-196 0 0,58-34 122 0 0,-1 0 0 0 0,0-1 0 0 0,0-1 0 0 0,-24 4 1 0 0,5-4-282 0 0,-45 2 0 0 0,75-7 338 0 0,0-1 0 0 0,0 0 0 0 0,0 0 0 0 0,-1-1 0 0 0,1 0 0 0 0,0 0 0 0 0,-12-4 0 0 0,7-1 56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1.903"/>
    </inkml:context>
    <inkml:brush xml:id="br0">
      <inkml:brushProperty name="width" value="0.1" units="cm"/>
      <inkml:brushProperty name="height" value="0.1" units="cm"/>
      <inkml:brushProperty name="color" value="#E71224"/>
    </inkml:brush>
  </inkml:definitions>
  <inkml:trace contextRef="#ctx0" brushRef="#br0">162 1 10352 0 0,'0'0'3780'0'0,"-2"7"-3162"0"0,-3 7-252 0 0,-1 0-1 0 0,-12 20 0 0 0,5-10-193 0 0,2 1 1 0 0,-12 32-1 0 0,11-25-143 0 0,-35 103 550 0 0,40-109-376 0 0,2 0 0 0 0,0 1 0 0 0,-1 34 0 0 0,5-35-139 0 0,1 0 0 0 0,1 0 0 0 0,1 0 0 0 0,1 0 0 0 0,1-1 0 0 0,14 45 0 0 0,-10-48-114 0 0,1 0-1 0 0,1-1 1 0 0,1-1-1 0 0,1 1 1 0 0,22 27-1 0 0,-25-36 30 0 0,1 0 0 0 0,0-1 0 0 0,1-1-1 0 0,0 0 1 0 0,1 0 0 0 0,0-1-1 0 0,1-1 1 0 0,0 0 0 0 0,22 10-1 0 0,-18-12-403 0 0,-1 0 0 0 0,1-1-1 0 0,20 3 1 0 0,6-3-501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00.408"/>
    </inkml:context>
    <inkml:brush xml:id="br0">
      <inkml:brushProperty name="width" value="0.1" units="cm"/>
      <inkml:brushProperty name="height" value="0.1" units="cm"/>
      <inkml:brushProperty name="color" value="#0B868D"/>
      <inkml:brushProperty name="inkEffects" value="ocean"/>
      <inkml:brushProperty name="anchorX" value="-104940.89844"/>
      <inkml:brushProperty name="anchorY" value="-99091.67969"/>
      <inkml:brushProperty name="scaleFactor" value="0.5"/>
    </inkml:brush>
  </inkml:definitions>
  <inkml:trace contextRef="#ctx0" brushRef="#br0">1 0 10088 0 0,'0'0'3609'0'0,"0"4"-3761"0"0,0 3 303 0 0,1 4-151 0 0,1 3 0 0 0,-1 6 578 0 0,0 4-146 0 0,1 4 68 0 0,1 3 6 0 0,0 1-590 0 0,0-1 168 0 0,1-1-84 0 0,1-1 0 0 0,0-2 709 0 0,0-1-203 0 0,0-1 102 0 0,-1-1 0 0 0,1-1-709 0 0,-1-1 202 0 0,0-1-101 0 0,-1-1 0 0 0,-1-1-784 0 0,0-1 215 0 0,-1-3-100 0 0,-1-1-14 0 0,0-3 798 0 0,0-3-228 0 0,0-3 113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2.075"/>
    </inkml:context>
    <inkml:brush xml:id="br0">
      <inkml:brushProperty name="width" value="0.1" units="cm"/>
      <inkml:brushProperty name="height" value="0.1" units="cm"/>
      <inkml:brushProperty name="color" value="#E71224"/>
    </inkml:brush>
  </inkml:definitions>
  <inkml:trace contextRef="#ctx0" brushRef="#br0">0 21 10904 0 0,'0'0'1976'0'0,"36"-8"-984"0"0,-18 8 0 0 0,13 0-992 0 0,6 0 0 0 0,6-2 0 0 0,1-2 0 0 0,3 4-312 0 0,-3-5-8 0 0,1 3 8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2.679"/>
    </inkml:context>
    <inkml:brush xml:id="br0">
      <inkml:brushProperty name="width" value="0.1" units="cm"/>
      <inkml:brushProperty name="height" value="0.1" units="cm"/>
      <inkml:brushProperty name="color" value="#E71224"/>
    </inkml:brush>
  </inkml:definitions>
  <inkml:trace contextRef="#ctx0" brushRef="#br0">0 131 10632 0 0,'0'0'1405'0'0,"1"6"-704"0"0,1 18-346 0 0,0 37 0 0 0,-2-13 117 0 0,9 61 1 0 0,-2-66-166 0 0,1 0 1 0 0,23 64-1 0 0,-21-75-270 0 0,4 5 335 0 0,22 45 0 0 0,-36-82-366 0 0,2 5 25 0 0,0-1-1 0 0,1 0 1 0 0,-1 0-1 0 0,1 0 1 0 0,0 0-1 0 0,0 0 1 0 0,0 0-1 0 0,6 4 1 0 0,-8-1 715 0 0,19-103-676 0 0,-9 29 120 0 0,11-66 196 0 0,-7 50-196 0 0,24-97-160 0 0,-15 114 113 0 0,-13 38-58 0 0,2 2-25 0 0,-10 22-55 0 0,0-1 1 0 0,-1 0-1 0 0,0 0 0 0 0,2-5 0 0 0,-4 9-6 0 0,2-4-186 0 0,-1 0 0 0 0,1 0 0 0 0,3-8 0 0 0,-4 12 129 0 0,0-1 0 0 0,0 0 0 0 0,1 1-1 0 0,-1 0 1 0 0,0-1 0 0 0,1 1 0 0 0,-1-1 0 0 0,0 1-1 0 0,1 0 1 0 0,0 0 0 0 0,-1 0 0 0 0,1 0 0 0 0,2-1-1 0 0,3-1 42 0 0,0 0 0 0 0,1 1 0 0 0,12-3 0 0 0,1 4 17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3.129"/>
    </inkml:context>
    <inkml:brush xml:id="br0">
      <inkml:brushProperty name="width" value="0.1" units="cm"/>
      <inkml:brushProperty name="height" value="0.1" units="cm"/>
      <inkml:brushProperty name="color" value="#E71224"/>
    </inkml:brush>
  </inkml:definitions>
  <inkml:trace contextRef="#ctx0" brushRef="#br0">370 2 11080 0 0,'0'0'2184'0'0,"-8"1"-1578"0"0,7-1-604 0 0,-18 3 181 0 0,-1 0 1 0 0,-37 12-1 0 0,33-6-38 0 0,1 1 0 0 0,1 1-1 0 0,0 1 1 0 0,0 1 0 0 0,2 1 0 0 0,-1 1-1 0 0,2 0 1 0 0,-23 24 0 0 0,35-30-63 0 0,1-1 0 0 0,1 1 0 0 0,-1 0 0 0 0,2 0 1 0 0,-1 1-1 0 0,1-1 0 0 0,-5 19 0 0 0,8-25-80 0 0,1 1-2 0 0,-1 0 0 0 0,0-1 0 0 0,1 1 0 0 0,0 0 0 0 0,0 0 0 0 0,0 0 0 0 0,1 0 0 0 0,-1 0 0 0 0,1-1 0 0 0,0 1 0 0 0,0 0 0 0 0,2 4 0 0 0,0 1 0 0 0,0-1 0 0 0,1 0 0 0 0,1 0 0 0 0,5 8 0 0 0,-2-5 0 0 0,0-2 0 0 0,1 1 0 0 0,0-1 0 0 0,16 12 0 0 0,-20-17-6 0 0,0-1 0 0 0,0 0 1 0 0,1 0-1 0 0,-1 0 0 0 0,0-1 1 0 0,1 0-1 0 0,0 0 1 0 0,-1 0-1 0 0,1-1 0 0 0,0 1 1 0 0,0-1-1 0 0,0-1 0 0 0,0 1 1 0 0,0-1-1 0 0,7-1 1 0 0,-4 0-5 0 0,-1 0 1 0 0,0-1 0 0 0,0 0-1 0 0,1 0 1 0 0,-2-1 0 0 0,1 0 0 0 0,0 0-1 0 0,0-1 1 0 0,-1 0 0 0 0,10-7 0 0 0,1-2-67 0 0,-1-2 1 0 0,-1 0-1 0 0,0-1 1 0 0,-1 0-1 0 0,0-1 1 0 0,-2-1 0 0 0,0 0-1 0 0,-1-1 1 0 0,-1-1-1 0 0,0 0 1 0 0,-2 0-1 0 0,0-1 1 0 0,9-34 0 0 0,-15 38 237 0 0,0 0 0 0 0,0 0 1 0 0,-2 0-1 0 0,0-20 1 0 0,-5 23-127 0 0,4 12 109 0 0,-1-3 639 0 0,0 5-779 0 0,1-1 0 0 0,0 1 0 0 0,0 0 0 0 0,0 0 0 0 0,0 0 0 0 0,0 0 0 0 0,-1 0 0 0 0,1 0 0 0 0,0 0 0 0 0,0 0 0 0 0,0 0 0 0 0,-1 0 0 0 0,1 0 1 0 0,0 0-1 0 0,0 0 0 0 0,0 0 0 0 0,0 0 0 0 0,-1 0 0 0 0,1 0 0 0 0,0 0 0 0 0,0 0 0 0 0,0 0 0 0 0,0 0 0 0 0,0 0 0 0 0,-1 1 0 0 0,1-1 0 0 0,0 0 0 0 0,0 0 0 0 0,0 0 0 0 0,0 0 0 0 0,0 0 0 0 0,-1 0 0 0 0,1 0 1 0 0,0 1-1 0 0,0-1 0 0 0,0 0 0 0 0,0 0 0 0 0,0 0 0 0 0,0 0 0 0 0,0 0 0 0 0,0 1 0 0 0,0-1 0 0 0,-3 8 91 0 0,3-7-91 0 0,-4 11 106 0 0,1 0 0 0 0,1 1-1 0 0,0-1 1 0 0,1 1 0 0 0,0 17-1 0 0,7 63 554 0 0,-4-80-743 0 0,0 0 0 0 0,1-1 0 0 0,7 21 0 0 0,-7-26 34 0 0,1 1 0 0 0,-1 0 0 0 0,1-1 0 0 0,1 0 0 0 0,-1 0 0 0 0,11 12-1 0 0,4-1 46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3.317"/>
    </inkml:context>
    <inkml:brush xml:id="br0">
      <inkml:brushProperty name="width" value="0.1" units="cm"/>
      <inkml:brushProperty name="height" value="0.1" units="cm"/>
      <inkml:brushProperty name="color" value="#E71224"/>
    </inkml:brush>
  </inkml:definitions>
  <inkml:trace contextRef="#ctx0" brushRef="#br0">10 1 10720 0 0,'0'0'2256'0'0,"4"53"-1496"0"0,-8-22-760 0 0,-2 4 0 0 0,2 6 0 0 0,4 3 0 0 0,4-5 80 0 0,2 2 8 0 0,1 2-8 0 0,-1-2 8 0 0,2-6-88 0 0,-2 0 0 0 0,-4 0 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3.488"/>
    </inkml:context>
    <inkml:brush xml:id="br0">
      <inkml:brushProperty name="width" value="0.1" units="cm"/>
      <inkml:brushProperty name="height" value="0.1" units="cm"/>
      <inkml:brushProperty name="color" value="#E71224"/>
    </inkml:brush>
  </inkml:definitions>
  <inkml:trace contextRef="#ctx0" brushRef="#br0">0 0 8648 0 0,'0'0'680'0'0,"17"46"-680"0"0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3.926"/>
    </inkml:context>
    <inkml:brush xml:id="br0">
      <inkml:brushProperty name="width" value="0.1" units="cm"/>
      <inkml:brushProperty name="height" value="0.1" units="cm"/>
      <inkml:brushProperty name="color" value="#E71224"/>
    </inkml:brush>
  </inkml:definitions>
  <inkml:trace contextRef="#ctx0" brushRef="#br0">0 17 10808 0 0,'0'0'2145'0'0,"5"7"-1546"0"0,15 25-479 0 0,-19-29-120 0 0,1 0 0 0 0,0 0 0 0 0,-1 0 0 0 0,0 1 0 0 0,0-1 0 0 0,0 0 0 0 0,0 1 0 0 0,-1-1 0 0 0,1 1 0 0 0,-1 3 0 0 0,1 3 0 0 0,1 13 39 0 0,7 65 1133 0 0,-2 102 1 0 0,-9-166-810 0 0,-6 29 0 0 0,3-21-132 0 0,2 13 547 0 0,5-52-776 0 0,0 0-1 0 0,0-1 0 0 0,1 1 0 0 0,-1 0 1 0 0,2 0-1 0 0,-1 0 0 0 0,5-7 0 0 0,6-12-25 0 0,36-79-55 0 0,62-120 47 0 0,-92 188 101 0 0,12-21 119 0 0,-15 27-176 0 0,-12 20-17 0 0,-5 10-18 0 0,2-1 6 0 0,6 2-22 0 0,-3 0 1 0 0,-4 0 37 0 0,1 0 0 0 0,-1 0 0 0 0,0 0 0 0 0,1 0 0 0 0,-1 1 0 0 0,0-1 0 0 0,1 1 0 0 0,-1-1 0 0 0,0 1 0 0 0,0-1 0 0 0,1 1 0 0 0,-1 0 0 0 0,0-1 0 0 0,0 1 0 0 0,0 0 0 0 0,1 1 0 0 0,14 19-59 0 0,-8-10 27 0 0,4 10 11 0 0,0 1-1 0 0,-1 0 0 0 0,11 34 1 0 0,-14-35 16 0 0,17 40-267 0 0,-7-19-246 0 0,14 51-1 0 0,-26-69 521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4.372"/>
    </inkml:context>
    <inkml:brush xml:id="br0">
      <inkml:brushProperty name="width" value="0.1" units="cm"/>
      <inkml:brushProperty name="height" value="0.1" units="cm"/>
      <inkml:brushProperty name="color" value="#E71224"/>
    </inkml:brush>
  </inkml:definitions>
  <inkml:trace contextRef="#ctx0" brushRef="#br0">1 1 10808 0 0,'0'0'4352'0'0,"4"7"-3967"0"0,0 0-336 0 0,-1 0 0 0 0,0 0-1 0 0,0 0 1 0 0,-1 1 0 0 0,1-1 0 0 0,-2 1 0 0 0,3 13 0 0 0,12 157 304 0 0,-5-49 672 0 0,-7-80-997 0 0,2-1-1 0 0,2 1 1 0 0,21 71 0 0 0,-20-98-21 0 0,0-1 1 0 0,15 23-1 0 0,-21-38-7 0 0,2 1-185 0 0,-1 0-1 0 0,1 0 1 0 0,0 0-1 0 0,7 6 0 0 0,-10-10 115 0 0,1-1 0 0 0,-1 1-1 0 0,1-1 1 0 0,0 0 0 0 0,0 0-1 0 0,0-1 1 0 0,0 1-1 0 0,0 0 1 0 0,0-1 0 0 0,0 0-1 0 0,1 0 1 0 0,5 1 0 0 0,5-1 71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4.480"/>
    </inkml:context>
    <inkml:brush xml:id="br0">
      <inkml:brushProperty name="width" value="0.1" units="cm"/>
      <inkml:brushProperty name="height" value="0.1" units="cm"/>
      <inkml:brushProperty name="color" value="#E71224"/>
    </inkml:brush>
  </inkml:definitions>
  <inkml:trace contextRef="#ctx0" brushRef="#br0">1 19 10808 0 0,'0'0'3128'0'0,"33"-8"-3128"0"0,-21 8 0 0 0,9 0 0 0 0,6 0 0 0 0,6-2 400 0 0,10-3 16 0 0,0 1-8 0 0,-1 4 0 0 0,-5 0-408 0 0,-8 0 0 0 0,-2 0 0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4.897"/>
    </inkml:context>
    <inkml:brush xml:id="br0">
      <inkml:brushProperty name="width" value="0.1" units="cm"/>
      <inkml:brushProperty name="height" value="0.1" units="cm"/>
      <inkml:brushProperty name="color" value="#E71224"/>
    </inkml:brush>
  </inkml:definitions>
  <inkml:trace contextRef="#ctx0" brushRef="#br0">375 92 8736 0 0,'0'0'1838'0'0,"6"-1"-922"0"0,17-4-145 0 0,-22 4-762 0 0,0 1 1 0 0,0 0-1 0 0,0-1 1 0 0,0 1-1 0 0,0-1 1 0 0,0 0-1 0 0,0 1 1 0 0,0-1-1 0 0,0 0 1 0 0,0 1-1 0 0,-1-1 1 0 0,1 0-1 0 0,0 0 1 0 0,0 0-1 0 0,-1 0 1 0 0,1 1-1 0 0,-1-1 1 0 0,1 0-1 0 0,-1 0 1 0 0,1 0-1 0 0,-1 0 1 0 0,1 0-1 0 0,-1-1 1 0 0,0 1-1 0 0,0 0 1 0 0,0 0-1 0 0,1 0 1 0 0,-1-1-1 0 0,0 0 78 0 0,0 0 1 0 0,0 1-1 0 0,-1-1 0 0 0,1 1 0 0 0,0-1 0 0 0,-1 0 1 0 0,1 1-1 0 0,-1-1 0 0 0,1 1 0 0 0,-1-1 1 0 0,0 1-1 0 0,1-1 0 0 0,-1 1 0 0 0,0 0 1 0 0,0-1-1 0 0,0 1 0 0 0,-1-2 0 0 0,-3 0-28 0 0,0 0-1 0 0,-1 0 1 0 0,1 0-1 0 0,-1 1 1 0 0,1 0 0 0 0,-1 0-1 0 0,0 0 1 0 0,-10-1-1 0 0,9 1-11 0 0,-9-1 152 0 0,0 2 0 0 0,0-1 0 0 0,0 2 0 0 0,0 0 1 0 0,0 1-1 0 0,-26 5 0 0 0,37-6-155 0 0,-12 4 27 0 0,-1 0 0 0 0,1 1-1 0 0,0 0 1 0 0,0 2-1 0 0,0 0 1 0 0,-15 9 0 0 0,14-7-10 0 0,15-8-49 0 0,1 0 1 0 0,-1 0-1 0 0,1 0 0 0 0,-1 0 0 0 0,1 0 1 0 0,0 0-1 0 0,0 1 0 0 0,-1-1 0 0 0,1 1 1 0 0,0 0-1 0 0,0 0 0 0 0,1 0 1 0 0,-1 0-1 0 0,0 0 0 0 0,1 0 0 0 0,-1 0 1 0 0,1 0-1 0 0,-1 1 0 0 0,0 2 0 0 0,0 1 23 0 0,1 0 0 0 0,-1 1 0 0 0,1-1 0 0 0,0 0-1 0 0,1 1 1 0 0,0-1 0 0 0,0 1 0 0 0,0-1 0 0 0,2 11-1 0 0,0-8 24 0 0,1 1 0 0 0,0-1 0 0 0,0 0 0 0 0,1 1 0 0 0,7 12 0 0 0,-4-9-83 0 0,1 0 0 0 0,0 0 0 0 0,1-1 0 0 0,0 0 0 0 0,1 0 0 0 0,16 13-1 0 0,39 31 10 0 0,-30-24-21 0 0,-7-8-41 0 0,0 2 0 0 0,25 31-1 0 0,-52-56 80 0 0,0 1-1 0 0,0-1 0 0 0,0 1 0 0 0,0 0 1 0 0,-1-1-1 0 0,1 1 0 0 0,0 0 0 0 0,-1-1 1 0 0,1 1-1 0 0,-1 0 0 0 0,0 0 0 0 0,1 0 1 0 0,-1-1-1 0 0,0 1 0 0 0,0 0 0 0 0,0 0 1 0 0,-1 0-1 0 0,1 0 0 0 0,0-1 0 0 0,-1 1 1 0 0,1 0-1 0 0,-1 0 0 0 0,1-1 0 0 0,-1 1 0 0 0,0 0 1 0 0,0-1-1 0 0,0 1 0 0 0,0 0 0 0 0,-1 1 1 0 0,-3 4 0 0 0,-1 0 1 0 0,0-1 0 0 0,0 0 0 0 0,-10 9-1 0 0,11-12-1 0 0,-4 5-208 0 0,-1-2-1 0 0,0 1 0 0 0,0-1 1 0 0,-21 9-1 0 0,21-11 51 0 0,6-1 79 0 0,-1-1-1 0 0,0 0 1 0 0,0 0 0 0 0,1-1-1 0 0,-1 0 1 0 0,0 0 0 0 0,-1 0-1 0 0,1 0 1 0 0,0-1-1 0 0,0 1 1 0 0,0-1 0 0 0,0-1-1 0 0,0 1 1 0 0,-10-3 0 0 0,4-1 79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7.598"/>
    </inkml:context>
    <inkml:brush xml:id="br0">
      <inkml:brushProperty name="width" value="0.1" units="cm"/>
      <inkml:brushProperty name="height" value="0.1" units="cm"/>
      <inkml:brushProperty name="color" value="#E71224"/>
    </inkml:brush>
  </inkml:definitions>
  <inkml:trace contextRef="#ctx0" brushRef="#br0">535 132 9096 0 0,'0'0'848'0'0,"-9"-5"-2"0"0,-101-58 852 0 0,94 56-1669 0 0,-62-28-73 0 0,66 30 199 0 0,-1 1-1 0 0,0 0 1 0 0,0 1 0 0 0,-18-2-1 0 0,22 5-78 0 0,0 0-1 0 0,0 0 1 0 0,1 1-1 0 0,-1 0 1 0 0,0 1-1 0 0,1-1 1 0 0,-1 2-1 0 0,1-1 1 0 0,-1 1-1 0 0,-10 6 0 0 0,5-2-18 0 0,1 1 0 0 0,0 1 0 0 0,0 0 0 0 0,-22 20 0 0 0,31-25-44 0 0,0 1 1 0 0,0-1-1 0 0,0 1 1 0 0,1 0-1 0 0,-1 0 1 0 0,1 0-1 0 0,1 1 1 0 0,-1-1-1 0 0,1 1 1 0 0,-3 8-1 0 0,2-5-76 0 0,2 1-1 0 0,-1-1 0 0 0,1 1 1 0 0,0 0-1 0 0,2 16 1 0 0,-1-20 34 0 0,1 0 1 0 0,0 0-1 0 0,1 0 1 0 0,-1 0 0 0 0,1-1-1 0 0,3 7 1 0 0,18 33-119 0 0,-18-37 141 0 0,2 3 40 0 0,0 0 1 0 0,1-1 0 0 0,0 0 0 0 0,1 0 0 0 0,0-1 0 0 0,0 0 0 0 0,1-1 0 0 0,0 0 0 0 0,0 0 0 0 0,13 6 0 0 0,195 127 382 0 0,-186-119-276 0 0,-2 1 0 0 0,52 50 0 0 0,-51-39-213 0 0,-31-33 62 0 0,0-1 1 0 0,1 1-1 0 0,-1 0 1 0 0,0-1 0 0 0,0 1-1 0 0,1 0 1 0 0,-1 0 0 0 0,0-1-1 0 0,0 1 1 0 0,0 0 0 0 0,0 0-1 0 0,0 0 1 0 0,0-1-1 0 0,0 1 1 0 0,0 0 0 0 0,-1 1-1 0 0,1 2-28 0 0,0-2 38 0 0,0-1-1 0 0,-1 0 1 0 0,1 1 0 0 0,0-1-1 0 0,-1 1 1 0 0,1-1 0 0 0,-1 0-1 0 0,1 1 1 0 0,-1-1-1 0 0,0 0 1 0 0,0 0 0 0 0,0 0-1 0 0,1 1 1 0 0,-1-1-1 0 0,0 0 1 0 0,0 0 0 0 0,0 0-1 0 0,0 0 1 0 0,-1-1-1 0 0,1 1 1 0 0,-1 1 0 0 0,-5 2 38 0 0,0-1 1 0 0,-13 6-1 0 0,12-6 29 0 0,-3 2-1 0 0,0-1 0 0 0,-1 0 0 0 0,1 0 0 0 0,-1-1 0 0 0,0-1 0 0 0,0 0 0 0 0,-13 1 0 0 0,8-3-60 0 0,1-1 0 0 0,0-1 1 0 0,0 0-1 0 0,0-1 0 0 0,0 0 1 0 0,1-2-1 0 0,-1 0 0 0 0,-25-12 1 0 0,30 12 5 0 0,3 1-1 0 0,1 1 1 0 0,-1-2-1 0 0,1 1 1 0 0,0-1 0 0 0,-13-10-1 0 0,-8-10 28 0 0,21 21-346 0 0,1-1 0 0 0,0 0 0 0 0,1 0 0 0 0,-1-1-1 0 0,-7-11 1 0 0,7 5-603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00.721"/>
    </inkml:context>
    <inkml:brush xml:id="br0">
      <inkml:brushProperty name="width" value="0.1" units="cm"/>
      <inkml:brushProperty name="height" value="0.1" units="cm"/>
      <inkml:brushProperty name="color" value="#0B868D"/>
      <inkml:brushProperty name="inkEffects" value="ocean"/>
      <inkml:brushProperty name="anchorX" value="-105514.25"/>
      <inkml:brushProperty name="anchorY" value="-100141.14063"/>
      <inkml:brushProperty name="scaleFactor" value="0.5"/>
    </inkml:brush>
  </inkml:definitions>
  <inkml:trace contextRef="#ctx0" brushRef="#br0">1 18 10448 0 0,'0'0'1664'0'0,"4"0"-842"0"0,2-2 13 0 0,5-1-975 0 0,3-1 279 0 0,4 0-139 0 0,2 1 0 0 0,1 1 522 0 0,0 2-130 0 0,1 3 51 0 0,-1 2 17 0 0,-1 2-537 0 0,-2 4 153 0 0,0 1-76 0 0,-2 2 0 0 0,0 3 298 0 0,-1 1-84 0 0,-2 3 32 0 0,-1 2 13 0 0,-2 1-303 0 0,-2 2 86 0 0,-4 1-42 0 0,-3 1 0 0 0,-4 2 28 0 0,-4 0-8 0 0,-4 2 4 0 0,-4-1 10 0 0,-3 0-41 0 0,-2-1 12 0 0,-2-2-5 0 0,-1-2 0 0 0,1-3 131 0 0,1-2-28 0 0,1-4 25 0 0,2-2-11 0 0,4-3-136 0 0,2-3 39 0 0,2-1-20 0 0,3-3 0 0 0,3-2-28 0 0,1-1 18 0 0,2-1-17 0 0,0-1 14 0 0,1 0 14 0 0,-1 0-4 0 0,1 0 3 0 0,-1-1 0 0 0,-2-6-2422 0 0,2 2 1213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8.037"/>
    </inkml:context>
    <inkml:brush xml:id="br0">
      <inkml:brushProperty name="width" value="0.1" units="cm"/>
      <inkml:brushProperty name="height" value="0.1" units="cm"/>
      <inkml:brushProperty name="color" value="#E71224"/>
    </inkml:brush>
  </inkml:definitions>
  <inkml:trace contextRef="#ctx0" brushRef="#br0">421 186 9096 0 0,'0'0'2538'0'0,"-9"-6"-1827"0"0,-3-3-603 0 0,-2-2-91 0 0,-22-12 1 0 0,30 20 68 0 0,1 0 1 0 0,-2 0-1 0 0,1 0 1 0 0,0 1-1 0 0,0 0 1 0 0,-1 0-1 0 0,1 0 1 0 0,-1 1-1 0 0,1 0 1 0 0,-1 1-1 0 0,0-1 1 0 0,1 1-1 0 0,-1 1 1 0 0,0-1-1 0 0,1 1 1 0 0,-1 0-1 0 0,0 0 1 0 0,1 1-1 0 0,-1 0 1 0 0,1 0-1 0 0,0 1 1 0 0,0-1-1 0 0,0 1 1 0 0,0 1 0 0 0,0-1-1 0 0,-6 6 1 0 0,-2 3 75 0 0,0 0 1 0 0,1 1 0 0 0,-19 25 0 0 0,-28 48 580 0 0,54-76-732 0 0,0 1 0 0 0,1-1 1 0 0,0 1-1 0 0,0 0 0 0 0,-3 17 0 0 0,6-23-14 0 0,1 0-1 0 0,0 0 1 0 0,1 0-1 0 0,-1 0 1 0 0,1 0-1 0 0,0 1 1 0 0,1-1-1 0 0,-1 0 1 0 0,1 0-1 0 0,0 0 1 0 0,0 0-1 0 0,0 0 1 0 0,1 0-1 0 0,4 8 1 0 0,-2-4 2 0 0,1 0 0 0 0,1-1 0 0 0,0 1 0 0 0,0-1-1 0 0,0-1 1 0 0,1 1 0 0 0,8 6 0 0 0,-11-11 3 0 0,-1 0-1 0 0,1-1 0 0 0,-1 1 0 0 0,1-1 1 0 0,0 0-1 0 0,0-1 0 0 0,0 1 1 0 0,0 0-1 0 0,0-1 0 0 0,0 0 1 0 0,1 0-1 0 0,-1 0 0 0 0,0-1 0 0 0,1 0 1 0 0,-1 1-1 0 0,0-1 0 0 0,1-1 1 0 0,7 0-1 0 0,-5-1 0 0 0,1 0 0 0 0,-1-1 1 0 0,1 0-1 0 0,-1 0 0 0 0,0 0 1 0 0,0-1-1 0 0,8-5 0 0 0,42-37 4 0 0,-40 30-142 0 0,0-1 0 0 0,-1 0 1 0 0,-1-1-1 0 0,0-1 1 0 0,-2 0-1 0 0,20-37 1 0 0,-19 27-56 0 0,-2 0 1 0 0,-1-1 0 0 0,-1 0 0 0 0,8-46 0 0 0,-15 61 287 0 0,-1 1 1 0 0,0-19 0 0 0,-2 26-50 0 0,0 0 1 0 0,-1 0-1 0 0,0 0 0 0 0,0 0 0 0 0,0 0 1 0 0,-5-11-1 0 0,3 8-1 0 0,3 9-40 0 0,0 1 0 0 0,0 0-1 0 0,0 0 1 0 0,0 0-1 0 0,0-1 1 0 0,0 1-1 0 0,0 0 1 0 0,0 0 0 0 0,-1 0-1 0 0,1-1 1 0 0,0 1-1 0 0,0 0 1 0 0,0 0-1 0 0,0 0 1 0 0,0 0 0 0 0,0-1-1 0 0,0 1 1 0 0,-1 0-1 0 0,1 0 1 0 0,0 0-1 0 0,0 0 1 0 0,0 0 0 0 0,0-1-1 0 0,0 1 1 0 0,-1 0-1 0 0,1 0 1 0 0,0 0-1 0 0,0 0 1 0 0,0 0 0 0 0,-1 0-1 0 0,1 0 1 0 0,0 0-1 0 0,0 0 1 0 0,0 0-1 0 0,-1 0 1 0 0,1 0 0 0 0,0 0-1 0 0,0 0 1 0 0,0 0-1 0 0,-1 0 1 0 0,1 0-1 0 0,0 0 1 0 0,0 0 0 0 0,0 0-1 0 0,-1 0 1 0 0,1 0-1 0 0,0 0 1 0 0,0 0-1 0 0,0 0 1 0 0,0 0 0 0 0,-1 1-1 0 0,1-1 1 0 0,-3 0 245 0 0,2 1-249 0 0,1-1-1 0 0,-1 0 0 0 0,0 1 1 0 0,1-1-1 0 0,-1 0 0 0 0,1 1 1 0 0,-1-1-1 0 0,0 1 1 0 0,1-1-1 0 0,-1 1 0 0 0,1-1 1 0 0,-1 1-1 0 0,1-1 0 0 0,0 1 1 0 0,-1-1-1 0 0,1 1 1 0 0,0 0-1 0 0,-1-1 0 0 0,1 1 1 0 0,0 0-1 0 0,0-1 0 0 0,-1 2 1 0 0,-4 20 66 0 0,4-12 10 0 0,-3 12-2 0 0,1 0 0 0 0,1 1 0 0 0,1-1 0 0 0,2 1 0 0 0,3 27 0 0 0,-3-36-132 0 0,2 0 1 0 0,-1 0 0 0 0,2-1 0 0 0,8 21 0 0 0,-9-27 29 0 0,0 0 1 0 0,1-1 0 0 0,0 1 0 0 0,0-1 0 0 0,0 0 0 0 0,1 0 0 0 0,0 0 0 0 0,0 0 0 0 0,0-1 0 0 0,8 5 0 0 0,6 4 25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8.466"/>
    </inkml:context>
    <inkml:brush xml:id="br0">
      <inkml:brushProperty name="width" value="0.1" units="cm"/>
      <inkml:brushProperty name="height" value="0.1" units="cm"/>
      <inkml:brushProperty name="color" value="#E71224"/>
    </inkml:brush>
  </inkml:definitions>
  <inkml:trace contextRef="#ctx0" brushRef="#br0">85 219 10448 0 0,'-2'8'560'0'0,"-4"20"233"0"0,-3 46 0 0 0,9 30-85 0 0,18 155-1 0 0,-1-58 590 0 0,-17-200-1288 0 0,0-1-1 0 0,1 1 0 0 0,-1 0 1 0 0,0-1-1 0 0,0 1 0 0 0,0 0 1 0 0,0-1-1 0 0,0 1 0 0 0,0 0 1 0 0,-1-1-1 0 0,1 1 0 0 0,0 0 1 0 0,0-1-1 0 0,0 1 0 0 0,-1 0 1 0 0,1-1-1 0 0,0 1 0 0 0,-1-1 1 0 0,1 1-1 0 0,0-1 0 0 0,-1 1 1 0 0,1-1-1 0 0,-1 1 0 0 0,0 0 1 0 0,1-1-1 0 0,-1 0 0 0 0,1 0 0 0 0,0 0 0 0 0,-1 0 0 0 0,1 0 0 0 0,0-1 1 0 0,-1 1-1 0 0,1 0 0 0 0,0 0 0 0 0,-1 0 0 0 0,1 0 0 0 0,0 0 0 0 0,-1-1 0 0 0,1 1 1 0 0,0 0-1 0 0,0 0 0 0 0,-1-1 0 0 0,1 1 0 0 0,0 0 0 0 0,0 0 0 0 0,-1-1 1 0 0,1 1-1 0 0,0 0 0 0 0,0-1 0 0 0,0 1 0 0 0,-1-1 0 0 0,-13-38 122 0 0,8 25-131 0 0,-4-9 5 0 0,0 0 0 0 0,-9-38 1 0 0,8 14 53 0 0,3 0 0 0 0,2 0 1 0 0,2-1-1 0 0,3-58 1 0 0,5 61 101 0 0,2 0 0 0 0,20-74 1 0 0,-23 110-144 0 0,0 1 1 0 0,1-1 0 0 0,0 0-1 0 0,0 1 1 0 0,1 0-1 0 0,0 0 1 0 0,1 1 0 0 0,0-1-1 0 0,9-8 1 0 0,1 0-53 0 0,0 1 0 0 0,34-23-1 0 0,-36 29 25 0 0,0 1 0 0 0,1 0 0 0 0,0 1 0 0 0,19-5-1 0 0,65-15-20 0 0,-83 24-436 0 0,0 0-1 0 0,1 1 1 0 0,-1 1-1 0 0,25 2 1 0 0,-11 2-693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8.586"/>
    </inkml:context>
    <inkml:brush xml:id="br0">
      <inkml:brushProperty name="width" value="0.1" units="cm"/>
      <inkml:brushProperty name="height" value="0.1" units="cm"/>
      <inkml:brushProperty name="color" value="#E71224"/>
    </inkml:brush>
  </inkml:definitions>
  <inkml:trace contextRef="#ctx0" brushRef="#br0">0 1 10544 0 0,'0'0'1488'0'0,"39"25"-752"0"0,-18-19 16 0 0,8-6-752 0 0,2 0 0 0 0,6-2 0 0 0,2-6 0 0 0,9 1-472 0 0,1-1 16 0 0,-16 6-8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9.010"/>
    </inkml:context>
    <inkml:brush xml:id="br0">
      <inkml:brushProperty name="width" value="0.1" units="cm"/>
      <inkml:brushProperty name="height" value="0.1" units="cm"/>
      <inkml:brushProperty name="color" value="#E71224"/>
    </inkml:brush>
  </inkml:definitions>
  <inkml:trace contextRef="#ctx0" brushRef="#br0">56 283 7832 0 0,'0'0'937'0'0,"7"5"4"0"0,-2-1-747 0 0,1 1 24 0 0,1 0 0 0 0,0-1-1 0 0,0 0 1 0 0,0 0-1 0 0,0 0 1 0 0,8 2 0 0 0,8 1-179 0 0,0-1 0 0 0,0 0 0 0 0,33 2 0 0 0,-44-7-2 0 0,-1 0 1 0 0,0-1 0 0 0,1-1-1 0 0,-1 0 1 0 0,1 0-1 0 0,-1-1 1 0 0,0 0 0 0 0,12-5-1 0 0,-16 5-15 0 0,-1-1-1 0 0,0 0 1 0 0,1 0-1 0 0,-2-1 1 0 0,1 1-1 0 0,0-1 1 0 0,-1 0-1 0 0,1-1 1 0 0,-1 1-1 0 0,0-1 1 0 0,-1 0-1 0 0,1-1 1 0 0,-1 1-1 0 0,6-11 1 0 0,-5 7-47 0 0,0 0 0 0 0,-1-1 0 0 0,-1 1 0 0 0,1-1 0 0 0,-1 0 0 0 0,-1-1 0 0 0,0 1 0 0 0,0 0 0 0 0,0-18 0 0 0,-2 22 47 0 0,-1 0 1 0 0,1 0-1 0 0,-1 0 1 0 0,0 0-1 0 0,0 1 1 0 0,-1-1-1 0 0,0 0 1 0 0,0 1-1 0 0,0-1 1 0 0,-1 1-1 0 0,1-1 1 0 0,-1 1-1 0 0,-1 0 1 0 0,1 0-1 0 0,-1 1 1 0 0,0-1-1 0 0,0 1 1 0 0,-6-6-1 0 0,4 5 8 0 0,0 1-1 0 0,0-1 0 0 0,0 1 0 0 0,0 0 0 0 0,0 1 1 0 0,-1 0-1 0 0,0 0 0 0 0,0 0 0 0 0,0 1 1 0 0,0 0-1 0 0,0 0 0 0 0,0 1 0 0 0,-15-2 1 0 0,14 3-17 0 0,-67 3 584 0 0,63-2-457 0 0,1 1 0 0 0,0 0 0 0 0,0 1 0 0 0,-17 6 0 0 0,13-3-37 0 0,-1 0-1 0 0,1 2 1 0 0,1 0 0 0 0,-1 0-1 0 0,-23 21 1 0 0,33-25-74 0 0,0 1 1 0 0,0 0-1 0 0,0 0 1 0 0,1 0-1 0 0,0 1 0 0 0,0-1 1 0 0,1 1-1 0 0,-1 0 1 0 0,1 0-1 0 0,1 1 1 0 0,-1-1-1 0 0,1 1 0 0 0,0-1 1 0 0,0 1-1 0 0,1 0 1 0 0,0-1-1 0 0,0 8 1 0 0,0 2 18 0 0,2 0 1 0 0,0 0 0 0 0,0-1-1 0 0,2 1 1 0 0,0-1 0 0 0,1 0-1 0 0,0 1 1 0 0,1-2 0 0 0,1 1-1 0 0,0-1 1 0 0,13 21 0 0 0,-14-27-30 0 0,1-1 1 0 0,0-1 0 0 0,1 1 0 0 0,0-1 0 0 0,0 0 0 0 0,0 0-1 0 0,0-1 1 0 0,1 0 0 0 0,0 0 0 0 0,11 4 0 0 0,1 0-31 0 0,-1-2 1 0 0,1 0 0 0 0,32 5 0 0 0,-22-7-7 0 0,63 3 0 0 0,33-10-6 0 0,-69-2 23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9.460"/>
    </inkml:context>
    <inkml:brush xml:id="br0">
      <inkml:brushProperty name="width" value="0.1" units="cm"/>
      <inkml:brushProperty name="height" value="0.1" units="cm"/>
      <inkml:brushProperty name="color" value="#E71224"/>
    </inkml:brush>
  </inkml:definitions>
  <inkml:trace contextRef="#ctx0" brushRef="#br0">40 1 10720 0 0,'0'0'3845'0'0,"-1"5"-3345"0"0,-35 285 555 0 0,34-266-968 0 0,2 1 1 0 0,0 0 0 0 0,2-1-1 0 0,0 1 1 0 0,7 26 0 0 0,-4-25-70 0 0,-1-7-15 0 0,1-1 1 0 0,1 1-1 0 0,0-2 1 0 0,1 1 0 0 0,2-1-1 0 0,-1 0 1 0 0,2 0 0 0 0,0-1-1 0 0,1-1 1 0 0,16 19-1 0 0,-22-29-110 0 0,0 0 0 0 0,1 0 0 0 0,-1-1-1 0 0,1 1 1 0 0,0-1 0 0 0,0-1-1 0 0,1 1 1 0 0,-1-1 0 0 0,1 0-1 0 0,-1 0 1 0 0,9 1 0 0 0,2 1-215 0 0,0-2 0 0 0,0 0 0 0 0,25 1 0 0 0,-5-3 322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9.582"/>
    </inkml:context>
    <inkml:brush xml:id="br0">
      <inkml:brushProperty name="width" value="0.1" units="cm"/>
      <inkml:brushProperty name="height" value="0.1" units="cm"/>
      <inkml:brushProperty name="color" value="#E71224"/>
    </inkml:brush>
  </inkml:definitions>
  <inkml:trace contextRef="#ctx0" brushRef="#br0">1 46 10352 0 0,'0'0'0'0'0,"0"4"1520"0"0,2 2-768 0 0,4-2 16 0 0,2-4-768 0 0,-2 0 0 0 0,7-4 0 0 0,7-2 0 0 0,7-2 344 0 0,10-7 0 0 0,2 1 8 0 0,3 3-8 0 0,-7 9-344 0 0,2 2 0 0 0,-4 0 0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9:59.676"/>
    </inkml:context>
    <inkml:brush xml:id="br0">
      <inkml:brushProperty name="width" value="0.1" units="cm"/>
      <inkml:brushProperty name="height" value="0.1" units="cm"/>
      <inkml:brushProperty name="color" value="#E71224"/>
    </inkml:brush>
  </inkml:definitions>
  <inkml:trace contextRef="#ctx0" brushRef="#br0">1 1 11168 0 0,'0'0'3833'0'0,"3"5"-3297"0"0,66 152 638 0 0,-9-18-1621 0 0,-50-116 329 0 0,0 0 1 0 0,11 45 0 0 0,-15-43 117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00.113"/>
    </inkml:context>
    <inkml:brush xml:id="br0">
      <inkml:brushProperty name="width" value="0.1" units="cm"/>
      <inkml:brushProperty name="height" value="0.1" units="cm"/>
      <inkml:brushProperty name="color" value="#E71224"/>
    </inkml:brush>
  </inkml:definitions>
  <inkml:trace contextRef="#ctx0" brushRef="#br0">178 1 12072 0 0,'2'0'1224'0'0,"1"5"-800"0"0,-2-3-330 0 0,-1-1 0 0 0,0 1 0 0 0,0 0 0 0 0,0 0 0 0 0,0-1 0 0 0,0 1 0 0 0,0 0 0 0 0,-1 0 0 0 0,1-1 0 0 0,-1 1 0 0 0,1 0 1 0 0,-1-1-1 0 0,1 1 0 0 0,-2 1 0 0 0,0 2 13 0 0,-15 42 109 0 0,2 1 0 0 0,2 1 0 0 0,3 0 0 0 0,-8 77 0 0 0,-37 375 2002 0 0,30-295-1715 0 0,21-176-797 0 0,3-10-209 0 0,-2-1 1 0 0,0 1 0 0 0,-7 19-1 0 0,8-31 503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00.610"/>
    </inkml:context>
    <inkml:brush xml:id="br0">
      <inkml:brushProperty name="width" value="0.1" units="cm"/>
      <inkml:brushProperty name="height" value="0.1" units="cm"/>
      <inkml:brushProperty name="color" value="#E71224"/>
    </inkml:brush>
  </inkml:definitions>
  <inkml:trace contextRef="#ctx0" brushRef="#br0">292 26 8016 0 0,'0'0'2912'0'0,"-6"-3"-2099"0"0,-18-11-650 0 0,21 12-129 0 0,1 1 0 0 0,0 0 0 0 0,0 0 0 0 0,0 1 0 0 0,-1-1 0 0 0,1 0 0 0 0,0 1 0 0 0,-1-1 0 0 0,1 1 0 0 0,-1 0 0 0 0,1 0 1 0 0,-5 0-1 0 0,1 1 157 0 0,0 0 1 0 0,0 1-1 0 0,-7 2 1 0 0,11-3-147 0 0,-6 2 28 0 0,1 0-1 0 0,0 1 1 0 0,0 0-1 0 0,0 0 1 0 0,1 1-1 0 0,-1-1 0 0 0,1 2 1 0 0,0-1-1 0 0,-8 10 1 0 0,-5 7 183 0 0,-18 31 0 0 0,29-42-243 0 0,-1 3 136 0 0,0 0 0 0 0,-10 23 0 0 0,15-29-60 0 0,1 0 1 0 0,1 0 0 0 0,0 0-1 0 0,0 1 1 0 0,0-1 0 0 0,0 15-1 0 0,2-12-11 0 0,-1 3 30 0 0,2 18-1 0 0,-1-28-100 0 0,1-1 0 0 0,-1 1 1 0 0,1 0-1 0 0,0 0 0 0 0,0 0 0 0 0,1-1 1 0 0,-1 1-1 0 0,1-1 0 0 0,2 5 1 0 0,1-1 9 0 0,1 0 0 0 0,-1 0 1 0 0,2-1-1 0 0,-1 1 0 0 0,1-1 1 0 0,-1-1-1 0 0,1 0 0 0 0,1 0 1 0 0,-1 0-1 0 0,1-1 0 0 0,0 0 1 0 0,0 0-1 0 0,0-1 0 0 0,14 4 1 0 0,3 0-41 0 0,1 0 1 0 0,0-2-1 0 0,0-1 1 0 0,0-1-1 0 0,48-2 1 0 0,-35-3-784 0 0,37-6 0 0 0,-22-4-67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01.039"/>
    </inkml:context>
    <inkml:brush xml:id="br0">
      <inkml:brushProperty name="width" value="0.1" units="cm"/>
      <inkml:brushProperty name="height" value="0.1" units="cm"/>
      <inkml:brushProperty name="color" value="#E71224"/>
    </inkml:brush>
  </inkml:definitions>
  <inkml:trace contextRef="#ctx0" brushRef="#br0">1 79 9640 0 0,'7'5'2424'0'0,"-7"-5"-2397"0"0,0 0-1 0 0,1 0 1 0 0,-1 0 0 0 0,0 0 0 0 0,0 0 0 0 0,0 0 0 0 0,1 1 0 0 0,-1-1 0 0 0,0 0 0 0 0,0 0 0 0 0,1 0 0 0 0,-1 0 0 0 0,0 0 0 0 0,0 0 0 0 0,1 0 0 0 0,-1 0-1 0 0,0 0 1 0 0,0 0 0 0 0,0 0 0 0 0,1 0 0 0 0,-1 0 0 0 0,0 0 0 0 0,0 0 0 0 0,1-1 0 0 0,12-11 294 0 0,-10 9-216 0 0,0 1 0 0 0,-1-1 0 0 0,1 0 0 0 0,0 1 0 0 0,4-3 0 0 0,8-1 35 0 0,0 0-1 0 0,0 1 1 0 0,1 0 0 0 0,27-4 0 0 0,1 0-15 0 0,-30 5-56 0 0,0 1 1 0 0,0 1 0 0 0,0 0 0 0 0,0 1 0 0 0,0 0 0 0 0,0 1-1 0 0,16 2 1 0 0,-26-1-50 0 0,0-1 1 0 0,1 1-1 0 0,-1 0 0 0 0,0 0 0 0 0,0 1 1 0 0,0-1-1 0 0,0 1 0 0 0,-1 0 0 0 0,1 0 1 0 0,0 0-1 0 0,-1 1 0 0 0,1-1 0 0 0,-1 1 1 0 0,0 0-1 0 0,0 0 0 0 0,0 0 0 0 0,0 0 0 0 0,0 1 1 0 0,-1-1-1 0 0,0 1 0 0 0,1-1 0 0 0,-1 1 1 0 0,-1 0-1 0 0,1 0 0 0 0,0 0 0 0 0,-1 0 1 0 0,2 7-1 0 0,-1 7-3 0 0,0 0 1 0 0,-1 1-1 0 0,0-1 0 0 0,-2 0 1 0 0,0 0-1 0 0,-1 0 0 0 0,-5 20 1 0 0,4-27-13 0 0,0 1 1 0 0,-1-1 0 0 0,0 1 0 0 0,-1-1-1 0 0,-1 0 1 0 0,1-1 0 0 0,-2 1 0 0 0,1-1 0 0 0,-1-1-1 0 0,-12 13 1 0 0,14-16-2 0 0,-1-1 0 0 0,1 1 0 0 0,-1-1 0 0 0,-1 0-1 0 0,1-1 1 0 0,-1 0 0 0 0,0 0 0 0 0,0 0 0 0 0,0-1 0 0 0,0 0 0 0 0,-1 0 0 0 0,1 0-1 0 0,-1-1 1 0 0,1-1 0 0 0,-1 1 0 0 0,-14 0 0 0 0,18-2-3 0 0,0-1 0 0 0,-1 1 0 0 0,1-1 1 0 0,-1 0-1 0 0,1 0 0 0 0,0 0 0 0 0,0-1 1 0 0,0 1-1 0 0,0-1 0 0 0,0 0 0 0 0,0 0 0 0 0,0-1 1 0 0,0 1-1 0 0,1-1 0 0 0,-5-3 0 0 0,-2-5 4 0 0,0 0 0 0 0,1 0 0 0 0,-10-15-1 0 0,16 22-3 0 0,-3-4 6 0 0,1 0 0 0 0,0 0 0 0 0,0-1 1 0 0,1 1-1 0 0,0-1 0 0 0,0 0 0 0 0,1 0 1 0 0,-4-19-1 0 0,2 3 55 0 0,-1-40 0 0 0,6 53-47 0 0,0-1 0 0 0,1 0 0 0 0,0 1 0 0 0,1-1 0 0 0,4-13 1 0 0,-3 9-364 0 0,-3 15 200 0 0,1 0 0 0 0,-1-1 0 0 0,1 1 0 0 0,-1 0 0 0 0,1-1 0 0 0,1-1 0 0 0,-2 3 110 0 0,1 0 0 0 0,0 0 1 0 0,-1 0-1 0 0,1 0 0 0 0,0 1 0 0 0,-1-1 1 0 0,1 0-1 0 0,0 1 0 0 0,0-1 1 0 0,0 0-1 0 0,0 1 0 0 0,-1-1 1 0 0,1 1-1 0 0,0-1 0 0 0,0 1 1 0 0,0 0-1 0 0,0-1 0 0 0,2 1 1 0 0,24-7-55 0 0,-8 6 92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00.976"/>
    </inkml:context>
    <inkml:brush xml:id="br0">
      <inkml:brushProperty name="width" value="0.1" units="cm"/>
      <inkml:brushProperty name="height" value="0.1" units="cm"/>
      <inkml:brushProperty name="color" value="#0B868D"/>
      <inkml:brushProperty name="inkEffects" value="ocean"/>
      <inkml:brushProperty name="anchorX" value="-106072.91406"/>
      <inkml:brushProperty name="anchorY" value="-101201.9375"/>
      <inkml:brushProperty name="scaleFactor" value="0.5"/>
    </inkml:brush>
  </inkml:definitions>
  <inkml:trace contextRef="#ctx0" brushRef="#br0">50 0 11528 0 0,'0'0'3342'0'0,"-1"6"-2219"0"0,0 3-1311 0 0,0 4 375 0 0,-1 5-187 0 0,1 4 0 0 0,-1 2 653 0 0,0 1-177 0 0,0 2 81 0 0,-1 0 4 0 0,0 0-654 0 0,1 0 186 0 0,-1 1-93 0 0,1-1 0 0 0,1 0 234 0 0,-1 0-77 0 0,1-1 36 0 0,0-1 9 0 0,0-1-237 0 0,-1-1 68 0 0,0-1-33 0 0,-1-2 0 0 0,-1-2-1764 0 0,1-1 514 0 0,-1-1-265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01.481"/>
    </inkml:context>
    <inkml:brush xml:id="br0">
      <inkml:brushProperty name="width" value="0.1" units="cm"/>
      <inkml:brushProperty name="height" value="0.1" units="cm"/>
      <inkml:brushProperty name="color" value="#E71224"/>
    </inkml:brush>
  </inkml:definitions>
  <inkml:trace contextRef="#ctx0" brushRef="#br0">0 158 10632 0 0,'0'0'2041'0'0,"5"6"-1469"0"0,-1-2-513 0 0,-1-1-48 0 0,0 1 0 0 0,0-1 0 0 0,-1 1 0 0 0,0-1 0 0 0,1 1 0 0 0,-1 0 0 0 0,0 0 1 0 0,-1 0-1 0 0,1 0 0 0 0,-1 0 0 0 0,2 6 0 0 0,36 229 1864 0 0,-26-153-1895 0 0,-12-73 346 0 0,1 25 1 0 0,-2-33-224 0 0,1 2 117 0 0,6 9 913 0 0,-7-15-1123 0 0,0-1 0 0 0,1 0 0 0 0,-1 0 0 0 0,1 0 0 0 0,-1 0 1 0 0,0 0-1 0 0,1 0 0 0 0,-1 0 0 0 0,1 0 0 0 0,-1 0 0 0 0,1 0 0 0 0,-1 0 0 0 0,0 0 1 0 0,1-1-1 0 0,-1 1 0 0 0,1 0 0 0 0,-1 0 0 0 0,0 0 0 0 0,1 0 0 0 0,-1-1 1 0 0,0 1-1 0 0,1 0 0 0 0,-1 0 0 0 0,0-1 0 0 0,1 1 0 0 0,-1 0 0 0 0,0-1 0 0 0,0 1 1 0 0,1 0-1 0 0,-1-1 0 0 0,0 1 0 0 0,0 0 0 0 0,1-1 0 0 0,-1 0 0 0 0,1-1 2 0 0,4-9 10 0 0,-1 0 0 0 0,1 0 0 0 0,3-20-1 0 0,-1 5 62 0 0,1 1-45 0 0,74-226 458 0 0,-57 183-590 0 0,24-60-218 0 0,-39 113 223 0 0,-7 9 75 0 0,1 1 0 0 0,-1-1 0 0 0,4-9-1 0 0,-7 15 13 0 0,0-1 0 0 0,0 1 0 0 0,0 0 0 0 0,0-1 0 0 0,0 1 0 0 0,1 0 0 0 0,-1 0 0 0 0,0 0 0 0 0,0-1 0 0 0,0 1-1 0 0,0 0 1 0 0,1 0 0 0 0,-1-1 0 0 0,0 1 0 0 0,0 0 0 0 0,0 0 0 0 0,1 0 0 0 0,-1 0 0 0 0,0-1 0 0 0,0 1 0 0 0,1 0 0 0 0,-1 0-1 0 0,0 0 1 0 0,0 0 0 0 0,1 0 0 0 0,-1 0 0 0 0,0 0 0 0 0,0 0 0 0 0,1 0 0 0 0,-1 0 0 0 0,0 0 0 0 0,1 0 0 0 0,-1 0-1 0 0,1 0-7 0 0,0 0 0 0 0,-1 1-1 0 0,1-1 1 0 0,0 1-1 0 0,0-1 1 0 0,-1 0 0 0 0,1 1-1 0 0,0 0 1 0 0,-1-1-1 0 0,1 1 1 0 0,0 0-1 0 0,13 21-161 0 0,26 57-30 0 0,-18-36-27 0 0,-2 0 1 0 0,18 53-1 0 0,-29-59 229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01.699"/>
    </inkml:context>
    <inkml:brush xml:id="br0">
      <inkml:brushProperty name="width" value="0.1" units="cm"/>
      <inkml:brushProperty name="height" value="0.1" units="cm"/>
      <inkml:brushProperty name="color" value="#E71224"/>
    </inkml:brush>
  </inkml:definitions>
  <inkml:trace contextRef="#ctx0" brushRef="#br0">382 64 11616 0 0,'0'0'3160'0'0,"-9"-6"-2280"0"0,-1-1-718 0 0,-3-2-158 0 0,0 0 1 0 0,-19-8 0 0 0,25 14 24 0 0,0 0 1 0 0,0 1 0 0 0,0 0 0 0 0,0 0 0 0 0,-1 1 0 0 0,1-1 0 0 0,-1 2 0 0 0,1-1 0 0 0,-1 1 0 0 0,1 1 0 0 0,-1-1 0 0 0,1 1 0 0 0,0 0 0 0 0,-1 1 0 0 0,1 0 0 0 0,0 0 0 0 0,-8 3 0 0 0,-1 2 54 0 0,1 1 1 0 0,0 0-1 0 0,1 1 0 0 0,-1 0 0 0 0,2 2 1 0 0,-20 16-1 0 0,30-24-62 0 0,1 1 0 0 0,-1-1 0 0 0,0 0 1 0 0,1 1-1 0 0,0 0 0 0 0,-3 5 0 0 0,-8 13 29 0 0,12-19-56 0 0,-1 0 0 0 0,0 0-1 0 0,1 0 1 0 0,0 1 0 0 0,0-1-1 0 0,0 1 1 0 0,0-1 0 0 0,0 0-1 0 0,1 1 1 0 0,0 0 0 0 0,0-1-1 0 0,0 1 1 0 0,0-1 0 0 0,0 1-1 0 0,0-1 1 0 0,1 1 0 0 0,0-1-1 0 0,0 1 1 0 0,0-1 0 0 0,2 5-1 0 0,0 0-8 0 0,1 0 0 0 0,0 0 0 0 0,0-1 0 0 0,1 0 0 0 0,0 1 0 0 0,0-2 0 0 0,9 10 0 0 0,3 1-34 0 0,1 0 0 0 0,1-2 0 0 0,0 0 0 0 0,1-1 0 0 0,0 0 0 0 0,30 13 0 0 0,81 37-761 0 0,-117-56 540 0 0,0 1 0 0 0,18 16 1 0 0,-24-16 307 0 0,-8-9-38 0 0,1 1 0 0 0,-1-1 1 0 0,0 0-1 0 0,0 0 1 0 0,0 1-1 0 0,1-1 1 0 0,-1 0-1 0 0,0 1 1 0 0,0-1-1 0 0,0 0 1 0 0,0 0-1 0 0,0 1 0 0 0,1-1 1 0 0,-1 0-1 0 0,0 1 1 0 0,0-1-1 0 0,0 0 1 0 0,0 1-1 0 0,0-1 1 0 0,0 0-1 0 0,0 1 0 0 0,0-1 1 0 0,0 0-1 0 0,0 1 1 0 0,-1-1-1 0 0,1 0 1 0 0,0 1-1 0 0,0-1 1 0 0,0 0-1 0 0,0 1 1 0 0,-20 8 2 0 0,-2 0-810 0 0,-1-1 1 0 0,-37 9 0 0 0,29-10-403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02.155"/>
    </inkml:context>
    <inkml:brush xml:id="br0">
      <inkml:brushProperty name="width" value="0.1" units="cm"/>
      <inkml:brushProperty name="height" value="0.1" units="cm"/>
      <inkml:brushProperty name="color" value="#E71224"/>
    </inkml:brush>
  </inkml:definitions>
  <inkml:trace contextRef="#ctx0" brushRef="#br0">147 1 10176 0 0,'0'0'2450'0'0,"-2"8"-1678"0"0,-40 117 871 0 0,20-70-1376 0 0,-25 92 1 0 0,46-143-268 0 0,-27 129 502 0 0,26-115-422 0 0,0-1 1 0 0,2 1-1 0 0,0 0 0 0 0,1-1 0 0 0,5 31 0 0 0,-6-47-80 0 0,4 21-119 0 0,1-1 0 0 0,11 27-1 0 0,-13-41 80 0 0,0-1-1 0 0,0 1 1 0 0,1-1-1 0 0,-1 0 0 0 0,2 0 1 0 0,-1 0-1 0 0,1-1 1 0 0,-1 1-1 0 0,1-1 0 0 0,1 0 1 0 0,6 5-1 0 0,3 0-14 0 0,0-1 0 0 0,1 0 0 0 0,0 0 0 0 0,18 5 1 0 0,8-2 54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02.245"/>
    </inkml:context>
    <inkml:brush xml:id="br0">
      <inkml:brushProperty name="width" value="0.1" units="cm"/>
      <inkml:brushProperty name="height" value="0.1" units="cm"/>
      <inkml:brushProperty name="color" value="#E71224"/>
    </inkml:brush>
  </inkml:definitions>
  <inkml:trace contextRef="#ctx0" brushRef="#br0">0 1 10808 0 0,'0'0'2768'0'0,"40"8"-2768"0"0,-20-8 0 0 0,9 2 184 0 0,8 2 0 0 0,4 0 0 0 0,-1-2 0 0 0,-1-2-184 0 0,-2 0 0 0 0,4 0 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02.703"/>
    </inkml:context>
    <inkml:brush xml:id="br0">
      <inkml:brushProperty name="width" value="0.1" units="cm"/>
      <inkml:brushProperty name="height" value="0.1" units="cm"/>
      <inkml:brushProperty name="color" value="#E71224"/>
    </inkml:brush>
  </inkml:definitions>
  <inkml:trace contextRef="#ctx0" brushRef="#br0">1 75 9192 0 0,'0'0'1249'0'0,"3"9"-620"0"0,6 23-316 0 0,12 66 0 0 0,-19-80-292 0 0,4 31 573 0 0,18 74 0 0 0,7 31 662 0 0,-22-101-947 0 0,-8-46-152 0 0,0 0 3 0 0,10 15 565 0 0,-11-21-688 0 0,1 0 1 0 0,-1 0 0 0 0,0 0 0 0 0,0 0 0 0 0,0 0-1 0 0,0 0 1 0 0,0 0 0 0 0,0 0 0 0 0,0 0 0 0 0,0 1 0 0 0,-3-16-13 0 0,2-1 1 0 0,-1 1 0 0 0,2-1 0 0 0,2-24-1 0 0,-1 21-3 0 0,27-223 285 0 0,-16 159-252 0 0,-9 62-63 0 0,0 0 0 0 0,1 0 0 0 0,1 0 0 0 0,13-35 0 0 0,-13 44 42 0 0,1 0 1 0 0,9-15 0 0 0,-13 23-229 0 0,0 0-1 0 0,1 0 1 0 0,-1 0-1 0 0,1 1 1 0 0,0-1-1 0 0,0 1 1 0 0,0-1-1 0 0,0 1 1 0 0,0 0-1 0 0,0 0 1 0 0,1 0-1 0 0,3-1 1 0 0,9-1-998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03.138"/>
    </inkml:context>
    <inkml:brush xml:id="br0">
      <inkml:brushProperty name="width" value="0.1" units="cm"/>
      <inkml:brushProperty name="height" value="0.1" units="cm"/>
      <inkml:brushProperty name="color" value="#E71224"/>
    </inkml:brush>
  </inkml:definitions>
  <inkml:trace contextRef="#ctx0" brushRef="#br0">440 202 10264 0 0,'0'0'3008'0'0,"-7"-7"-2175"0"0,0-1-691 0 0,2 3-138 0 0,0-1-1 0 0,-1 1 1 0 0,0 0-1 0 0,0 0 1 0 0,0 1-1 0 0,-13-8 1 0 0,12 8 36 0 0,-1 1 0 0 0,0 0 1 0 0,0 0-1 0 0,0 1 1 0 0,-1 0-1 0 0,1 0 0 0 0,0 1 1 0 0,-1 0-1 0 0,1 1 1 0 0,-1 0-1 0 0,-13 1 1 0 0,11 1 77 0 0,1 0 1 0 0,-1 1-1 0 0,1 0 1 0 0,0 0-1 0 0,0 1 1 0 0,0 1-1 0 0,1-1 1 0 0,-14 10 0 0 0,9-4 10 0 0,0 1 0 0 0,1 0 1 0 0,1 1-1 0 0,0 0 0 0 0,0 1 0 0 0,1 0 1 0 0,1 1-1 0 0,0 0 0 0 0,1 1 1 0 0,0 0-1 0 0,-8 22 0 0 0,14-28-121 0 0,0 0-1 0 0,1-1 0 0 0,0 1 0 0 0,1 0 0 0 0,0 0 1 0 0,0 1-1 0 0,1-1 0 0 0,0 0 0 0 0,3 17 0 0 0,-1-11 5 0 0,1-1 0 0 0,1 1 0 0 0,1-1 0 0 0,0 0 0 0 0,8 17 0 0 0,-9-25-33 0 0,0 0 0 0 0,1 0 0 0 0,-1 0 0 0 0,1 0 0 0 0,1-1 0 0 0,-1 1 0 0 0,1-2 0 0 0,0 1 0 0 0,0 0 0 0 0,0-1 0 0 0,0 0 0 0 0,1-1 0 0 0,0 1 0 0 0,0-1 0 0 0,12 4 0 0 0,-13-6 13 0 0,-1 0-1 0 0,0-1 0 0 0,1 1 0 0 0,-1-1 0 0 0,0 0 1 0 0,1 0-1 0 0,-1 0 0 0 0,1-1 0 0 0,-1 0 0 0 0,0 0 0 0 0,0-1 1 0 0,9-2-1 0 0,-2-1-5 0 0,0-1 0 0 0,-1 1-1 0 0,0-2 1 0 0,14-10 0 0 0,-3 0-195 0 0,-1-2-1 0 0,-1 0 0 0 0,0-1 1 0 0,-2-1-1 0 0,0-1 0 0 0,-2-1 1 0 0,18-30-1 0 0,-12 12 409 0 0,-2 0 1 0 0,-1-2-1 0 0,20-70 0 0 0,-33 92 10 0 0,-2 1-1 0 0,0-1 1 0 0,-1 0-1 0 0,-1-39 1 0 0,-3 51-81 0 0,-4 8 138 0 0,-1 5 156 0 0,5-2-361 0 0,1 0 0 0 0,-1-1 1 0 0,0 1-1 0 0,1 0 0 0 0,-1 0 0 0 0,1-1 1 0 0,-1 1-1 0 0,1 3 0 0 0,-2 5 69 0 0,1-5-122 0 0,-20 97 50 0 0,19-86-70 0 0,0 1 0 0 0,2-1 0 0 0,0 0 0 0 0,3 25-1 0 0,2-10 50 0 0,11 39 0 0 0,-12-57-287 0 0,1 1-1 0 0,0-1 0 0 0,1 0 0 0 0,1 0 1 0 0,8 13-1 0 0,0-9-1126 0 0,1-2 1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03.238"/>
    </inkml:context>
    <inkml:brush xml:id="br0">
      <inkml:brushProperty name="width" value="0.1" units="cm"/>
      <inkml:brushProperty name="height" value="0.1" units="cm"/>
      <inkml:brushProperty name="color" value="#E71224"/>
    </inkml:brush>
  </inkml:definitions>
  <inkml:trace contextRef="#ctx0" brushRef="#br0">1 1 12344 0 0,'0'0'2288'0'0,"6"39"-2288"0"0,-10-19-8 0 0,2 5 0 0 0,2 10 0 0 0,0 0 8 0 0,2 4 0 0 0,2 0 0 0 0,-4 3 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03.347"/>
    </inkml:context>
    <inkml:brush xml:id="br0">
      <inkml:brushProperty name="width" value="0.1" units="cm"/>
      <inkml:brushProperty name="height" value="0.1" units="cm"/>
      <inkml:brushProperty name="color" value="#E71224"/>
    </inkml:brush>
  </inkml:definitions>
  <inkml:trace contextRef="#ctx0" brushRef="#br0">1 0 10448 0 0,'0'0'48'0'0,"6"0"72"0"0,2 6-120 0 0,3 9 0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03.826"/>
    </inkml:context>
    <inkml:brush xml:id="br0">
      <inkml:brushProperty name="width" value="0.1" units="cm"/>
      <inkml:brushProperty name="height" value="0.1" units="cm"/>
      <inkml:brushProperty name="color" value="#E71224"/>
    </inkml:brush>
  </inkml:definitions>
  <inkml:trace contextRef="#ctx0" brushRef="#br0">1 1 10264 0 0,'0'0'1505'0'0,"2"8"-746"0"0,-2-6-702 0 0,6 22 294 0 0,4 32 1 0 0,26 157 1392 0 0,-27-172-1580 0 0,-5-24-151 0 0,-1 0 0 0 0,1 18 1 0 0,3 11 984 0 0,-7-44-968 0 0,3 6 1 0 0,-1-5-18 0 0,-1 3 462 0 0,3-12-437 0 0,-2-1-1 0 0,1 1 1 0 0,2-13-1 0 0,1-2-19 0 0,32-116 47 0 0,-26 85-13 0 0,31-80-1 0 0,-20 80 693 0 0,-23 49-624 0 0,1 2-111 0 0,-1 0-1 0 0,0 0 1 0 0,0 0-1 0 0,1 1 1 0 0,-1-1 0 0 0,1 0-1 0 0,-1 0 1 0 0,1 1-1 0 0,-1-1 1 0 0,1 0-1 0 0,-1 0 1 0 0,1 1-1 0 0,-1-1 1 0 0,2 0-1 0 0,0-1 5 0 0,-1 0 0 0 0,1 0 1 0 0,0 0-1 0 0,0 1 0 0 0,0-1 0 0 0,4-2 0 0 0,-5 3 0 0 0,0 1 0 0 0,-1 0 1 0 0,1-1-1 0 0,0 1 1 0 0,0 0-1 0 0,0 0 1 0 0,0 0-1 0 0,-1-1 0 0 0,1 1 1 0 0,0 0-1 0 0,0 0 1 0 0,0 0-1 0 0,0 0 1 0 0,1 1-1 0 0,0 0 12 0 0,0 0 0 0 0,0 0 0 0 0,0 0 0 0 0,0 0 0 0 0,-1 0 0 0 0,1 0 0 0 0,0 1 0 0 0,0-1-1 0 0,-1 1 1 0 0,1 0 0 0 0,0 1 0 0 0,-1-2-25 0 0,8 10-98 0 0,0 2-1 0 0,-1-1 0 0 0,-1 1 1 0 0,11 25-1 0 0,-14-31 67 0 0,4 13 0 0 0,-1 1 0 0 0,-1 0 0 0 0,-1 0 1 0 0,3 27-1 0 0,6 24-160 0 0,-7-42-794 0 0,16 36-1 0 0,0-15-91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03.966"/>
    </inkml:context>
    <inkml:brush xml:id="br0">
      <inkml:brushProperty name="width" value="0.1" units="cm"/>
      <inkml:brushProperty name="height" value="0.1" units="cm"/>
      <inkml:brushProperty name="color" value="#E71224"/>
    </inkml:brush>
  </inkml:definitions>
  <inkml:trace contextRef="#ctx0" brushRef="#br0">31 1 10352 0 0,'0'0'2274'0'0,"2"7"-1636"0"0,-1-3-589 0 0,1 2-28 0 0,-1 1 0 0 0,1-1 0 0 0,-1 0 0 0 0,0 1 0 0 0,-1-1-1 0 0,0 1 1 0 0,0-1 0 0 0,-1 8 0 0 0,-6 33 705 0 0,-20 149 960 0 0,24-151-1621 0 0,1 0 0 0 0,5 61 1 0 0,25 88 1490 0 0,-22-167-1520 0 0,19 49 0 0 0,-22-69-38 0 0,3 12-193 0 0,2-1-1 0 0,0 1 0 0 0,12 18 1 0 0,-15-30 131 0 0,0-1 0 0 0,1 1-1 0 0,-1-1 1 0 0,1 0 0 0 0,1-1 0 0 0,-1 0 0 0 0,1 0 0 0 0,0 0 0 0 0,0-1 0 0 0,1 0 0 0 0,7 4 0 0 0,14 3 64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28:01.891"/>
    </inkml:context>
    <inkml:brush xml:id="br0">
      <inkml:brushProperty name="width" value="0.1" units="cm"/>
      <inkml:brushProperty name="height" value="0.1" units="cm"/>
      <inkml:brushProperty name="color" value="#0B868D"/>
      <inkml:brushProperty name="inkEffects" value="ocean"/>
      <inkml:brushProperty name="anchorX" value="-105512.95313"/>
      <inkml:brushProperty name="anchorY" value="-101230.07031"/>
      <inkml:brushProperty name="scaleFactor" value="0.5"/>
    </inkml:brush>
  </inkml:definitions>
  <inkml:trace contextRef="#ctx0" brushRef="#br0">38 55 10808 0 0,'0'0'0'0'0,"-2"11"1298"0"0,0 0-663 0 0,1 3 26 0 0,-1 5-773 0 0,0 5 222 0 0,0 4-110 0 0,0 2 0 0 0,0 1 541 0 0,0 0-154 0 0,1 0 86 0 0,0-1-2 0 0,1-2-550 0 0,1-1 158 0 0,0-3-79 0 0,0 0 0 0 0,-1-3 168 0 0,1-1-39 0 0,-1-3 12 0 0,1-1 23 0 0,-1-3-193 0 0,0-2 56 0 0,0-2-27 0 0,0-2 0 0 0,-1-3 102 0 0,1 0-28 0 0,0-2 14 0 0,0-1 9 0 0,0-1-114 0 0,0 1 33 0 0,-1-4-16 0 0,0-2 0 0 0,-1-6-196 0 0,-2-5 65 0 0,0-7-40 0 0,0-5 5 0 0,1-4 194 0 0,1-4-56 0 0,1-2 28 0 0,1-1 0 0 0,1 0 93 0 0,1 1-17 0 0,0 2 1 0 0,1 2 14 0 0,1 4-107 0 0,1 3 31 0 0,0 3-15 0 0,0 4 0 0 0,1 4-131 0 0,0 3 38 0 0,1 3-19 0 0,0 3 9 0 0,0 2 119 0 0,0 0-33 0 0,0 2 17 0 0,1 0 0 0 0,2 1-187 0 0,1 2 63 0 0,3 0-39 0 0,0 2 14 0 0,2 2 173 0 0,0 1-49 0 0,0 3 25 0 0,0 2 0 0 0,0 2-178 0 0,0 2 61 0 0,-2 3-47 0 0,-1 1 25 0 0,-1 2 161 0 0,-3 0-46 0 0,-2 2 24 0 0,-3 0 0 0 0,-3 1-374 0 0,-3 1 108 0 0,-4 0-54 0 0,-3-1-10 0 0,-3 1 386 0 0,-3-1-110 0 0,-2-1 54 0 0,-1-2 0 0 0,-2-2 0 0 0,0-2 9 0 0,1-4-2 0 0,0-4 1 0 0,1-3-10 0 0,2-4 4 0 0,2-3-2 0 0,1-3 0 0 0,3-2 392 0 0,2-2-112 0 0,1 0 46 0 0,2 0 13 0 0,1 1-396 0 0,1 1 113 0 0,2 1-56 0 0,-1 2 0 0 0,2 1 270 0 0,0 1-86 0 0,0 1 275 0 0,0 1-499 0 0,0-1 79 0 0,0 1-39 0 0,2-1 0 0 0,2 2 177 0 0,3 0-41 0 0,3 1 23 0 0,2 2 10 0 0,3 2-198 0 0,2 1 57 0 0,2 2-28 0 0,0 2 0 0 0,0 0-458 0 0,-2 2 141 0 0,0 1-68 0 0,0 0-9 0 0,0 0 461 0 0,-1 1-132 0 0,2-1 65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04.389"/>
    </inkml:context>
    <inkml:brush xml:id="br0">
      <inkml:brushProperty name="width" value="0.1" units="cm"/>
      <inkml:brushProperty name="height" value="0.1" units="cm"/>
      <inkml:brushProperty name="color" value="#E71224"/>
    </inkml:brush>
  </inkml:definitions>
  <inkml:trace contextRef="#ctx0" brushRef="#br0">0 29 10632 0 0,'7'2'722'0'0,"-2"-1"-635"0"0,7 3 408 0 0,1-1 0 0 0,0-1 0 0 0,19 1 0 0 0,65-8-377 0 0,-38 1-35 0 0,-26 2 232 0 0,55-2 732 0 0,69-7-663 0 0,-134 8-456 0 0,53-7-1784 0 0,-39 6 840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04.822"/>
    </inkml:context>
    <inkml:brush xml:id="br0">
      <inkml:brushProperty name="width" value="0.1" units="cm"/>
      <inkml:brushProperty name="height" value="0.1" units="cm"/>
      <inkml:brushProperty name="color" value="#E71224"/>
    </inkml:brush>
  </inkml:definitions>
  <inkml:trace contextRef="#ctx0" brushRef="#br0">609 93 9192 0 0,'0'0'1744'0'0,"-7"-4"-866"0"0,-15-8-349 0 0,-63-30-157 0 0,70 35-356 0 0,0 1 0 0 0,0 1-1 0 0,-32-7 1 0 0,25 10 149 0 0,-1 0 0 0 0,1 2-1 0 0,-1 0 1 0 0,1 1 0 0 0,-1 2 0 0 0,1 0-1 0 0,0 2 1 0 0,0 0 0 0 0,0 1-1 0 0,1 1 1 0 0,0 1 0 0 0,-30 17 0 0 0,36-18-30 0 0,10-5-58 0 0,0 0-1 0 0,1 1 0 0 0,-1-1 1 0 0,1 1-1 0 0,-1 0 0 0 0,1 0 1 0 0,0 0-1 0 0,0 1 0 0 0,1 0 1 0 0,-1-1-1 0 0,1 1 0 0 0,-4 5 1 0 0,5-5-60 0 0,0 0 1 0 0,0 0 0 0 0,0 0-1 0 0,0 0 1 0 0,1 1 0 0 0,-2 8-1 0 0,3-10-6 0 0,0-1 0 0 0,0 0 0 0 0,0 1 0 0 0,0-1-1 0 0,0 1 1 0 0,1-1 0 0 0,0 0 0 0 0,-1 1 0 0 0,1-1 0 0 0,0 0 0 0 0,0 0-1 0 0,0 1 1 0 0,0-1 0 0 0,0 0 0 0 0,3 3 0 0 0,5 7 17 0 0,1-1 0 0 0,1 0 0 0 0,16 14 0 0 0,39 27-45 0 0,-46-38 29 0 0,231 152 87 0 0,-211-144-95 0 0,-19-11 10 0 0,34 23 1 0 0,-13-3 12 0 0,66 53 41 0 0,-107-83-51 0 0,0 0 0 0 0,0 0 0 0 0,0 0 0 0 0,0 0 0 0 0,0 0 0 0 0,0 0 0 0 0,0 1 0 0 0,0-1 0 0 0,0 0 0 0 0,0 0 0 0 0,-1 1 0 0 0,1-1 0 0 0,-1 0 0 0 0,1 1 0 0 0,-1-1 0 0 0,1 1 0 0 0,-1-1 0 0 0,0 1 0 0 0,0 1 0 0 0,0-2 3 0 0,0 0-1 0 0,-1 1 1 0 0,0-1-1 0 0,1 1 0 0 0,-1-1 1 0 0,0 0-1 0 0,1 1 1 0 0,-1-1-1 0 0,0 0 0 0 0,0 0 1 0 0,0 0-1 0 0,0 1 1 0 0,-1-1-1 0 0,1 0 0 0 0,0-1 1 0 0,0 1-1 0 0,0 0 1 0 0,-1 0-1 0 0,-1 0 0 0 0,-13 8-9 0 0,0-1-1 0 0,-1-1 0 0 0,0-1 0 0 0,0 0 0 0 0,0-1 0 0 0,-1-1 0 0 0,-22 2 0 0 0,-15-1 93 0 0,-59-1 1 0 0,59-7-1418 0 0,-70-11 1 0 0,104 10-6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08.316"/>
    </inkml:context>
    <inkml:brush xml:id="br0">
      <inkml:brushProperty name="width" value="0.1" units="cm"/>
      <inkml:brushProperty name="height" value="0.1" units="cm"/>
      <inkml:brushProperty name="color" value="#004F8B"/>
    </inkml:brush>
  </inkml:definitions>
  <inkml:trace contextRef="#ctx0" brushRef="#br0">89 1 10632 0 0,'0'0'1504'0'0,"-1"6"-1084"0"0,-2 8-363 0 0,-1 1 1 0 0,-9 23 0 0 0,-1 4 214 0 0,0 5-135 0 0,2 1 0 0 0,2 0-1 0 0,3 0 1 0 0,1 0 0 0 0,3 1 0 0 0,1 0 0 0 0,7 53 0 0 0,0-55 119 0 0,3-1 0 0 0,19 67 0 0 0,-19-89-147 0 0,0 0 1 0 0,2-1 0 0 0,1 0-1 0 0,1 0 1 0 0,1-1 0 0 0,19 24 0 0 0,-6-12-94 0 0,3-2 0 0 0,1-1 0 0 0,1-2 0 0 0,53 40 0 0 0,-54-49-3 0 0,1 0 0 0 0,0-2 1 0 0,2-1-1 0 0,0-2 0 0 0,56 19 1 0 0,-44-21-21 0 0,0-2 1 0 0,1-3 0 0 0,1-1 0 0 0,-1-2 0 0 0,1-2 0 0 0,-1-2-1 0 0,64-7 1 0 0,-71 2-8 0 0,-7 1 12 0 0,0-1 0 0 0,0-2 0 0 0,42-12 0 0 0,-64 14-26 0 0,14-4-759 0 0,35-18-1 0 0,-53 23 653 0 0,1-1 0 0 0,-1 0 0 0 0,0 0 0 0 0,0-1 0 0 0,0 0 0 0 0,0 0 1 0 0,-1 0-1 0 0,0-1 0 0 0,8-10 0 0 0,-3 0 135 0 0,1 1 0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08.747"/>
    </inkml:context>
    <inkml:brush xml:id="br0">
      <inkml:brushProperty name="width" value="0.1" units="cm"/>
      <inkml:brushProperty name="height" value="0.1" units="cm"/>
      <inkml:brushProperty name="color" value="#004F8B"/>
    </inkml:brush>
  </inkml:definitions>
  <inkml:trace contextRef="#ctx0" brushRef="#br0">0 1 10088 0 0,'0'0'1546'0'0,"1"8"-1108"0"0,4 101 445 0 0,-1-11 60 0 0,3-19-613 0 0,32 146 0 0 0,-25-174-95 0 0,1 0-1 0 0,3-2 1 0 0,45 87 0 0 0,-48-107-76 0 0,58 100 39 0 0,-56-103-198 0 0,1 0 1 0 0,36 38 0 0 0,-33-43 43 0 0,0-2 0 0 0,1-1 1 0 0,0 0-1 0 0,2-2 1 0 0,0 0-1 0 0,1-2 1 0 0,0-1-1 0 0,30 11 1 0 0,-32-16-95 0 0,-1 0 1 0 0,1-2 0 0 0,0-1-1 0 0,0-1 1 0 0,0-1 0 0 0,1-1-1 0 0,-1-1 1 0 0,1-1 0 0 0,-1 0-1 0 0,30-6 1 0 0,-21 0-211 0 0,-1-1-1 0 0,1-2 1 0 0,-2-1 0 0 0,1-1 0 0 0,48-26 0 0 0,-30 9 260 0 0,-7 5 0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09.184"/>
    </inkml:context>
    <inkml:brush xml:id="br0">
      <inkml:brushProperty name="width" value="0.1" units="cm"/>
      <inkml:brushProperty name="height" value="0.1" units="cm"/>
      <inkml:brushProperty name="color" value="#004F8B"/>
    </inkml:brush>
  </inkml:definitions>
  <inkml:trace contextRef="#ctx0" brushRef="#br0">13 1 10544 0 0,'0'0'4593'0'0,"7"2"-3876"0"0,104 41-4 0 0,60 8-125 0 0,-91-29 39 0 0,125 52 0 0 0,-187-67-709 0 0,-15-6 46 0 0,1 1 0 0 0,0-1 0 0 0,-1 0 0 0 0,1 1 1 0 0,-1 0-1 0 0,1 0 0 0 0,-1 0 0 0 0,0 0 0 0 0,0 1 1 0 0,5 4-1 0 0,-7-6 34 0 0,-1 1 1 0 0,1-1 0 0 0,-1 0-1 0 0,0 0 1 0 0,1 1 0 0 0,-1-1-1 0 0,0 0 1 0 0,0 1 0 0 0,0-1-1 0 0,0 0 1 0 0,0 1 0 0 0,0-1-1 0 0,-1 0 1 0 0,1 1 0 0 0,-1 1-1 0 0,-7 19 156 0 0,6-17-109 0 0,-1-1-1 0 0,1 1 1 0 0,-1-1 0 0 0,0 0 0 0 0,-7 6 0 0 0,3-2 4 0 0,-38 38 28 0 0,-59 47 0 0 0,47-43-39 0 0,-81 69 506 0 0,-67 70-576 0 0,151-134-602 0 0,48-49 596 0 0,5 0-164 0 0,1 2-2027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19.512"/>
    </inkml:context>
    <inkml:brush xml:id="br0">
      <inkml:brushProperty name="width" value="0.1" units="cm"/>
      <inkml:brushProperty name="height" value="0.1" units="cm"/>
    </inkml:brush>
  </inkml:definitions>
  <inkml:trace contextRef="#ctx0" brushRef="#br0">1 0 2152 0 0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19.660"/>
    </inkml:context>
    <inkml:brush xml:id="br0">
      <inkml:brushProperty name="width" value="0.1" units="cm"/>
      <inkml:brushProperty name="height" value="0.1" units="cm"/>
    </inkml:brush>
  </inkml:definitions>
  <inkml:trace contextRef="#ctx0" brushRef="#br0">0 0 9904 0 0,'0'0'320'0'0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24.273"/>
    </inkml:context>
    <inkml:brush xml:id="br0">
      <inkml:brushProperty name="width" value="0.1" units="cm"/>
      <inkml:brushProperty name="height" value="0.1" units="cm"/>
    </inkml:brush>
  </inkml:definitions>
  <inkml:trace contextRef="#ctx0" brushRef="#br0">1 0 12072 0 0,'0'0'480'0'0,"16"39"-240"0"0,-16-28 0 0 0,0-5-240 0 0,23 51 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28.398"/>
    </inkml:context>
    <inkml:brush xml:id="br0">
      <inkml:brushProperty name="width" value="0.1" units="cm"/>
      <inkml:brushProperty name="height" value="0.1" units="cm"/>
    </inkml:brush>
  </inkml:definitions>
  <inkml:trace contextRef="#ctx0" brushRef="#br0">516 1 8648 0 0,'0'0'2608'0'0,"-7"2"-1882"0"0,-18 5-660 0 0,0 1-1 0 0,-26 12 0 0 0,29-10 42 0 0,0 2 0 0 0,1 1-1 0 0,1 0 1 0 0,0 1 0 0 0,0 2-1 0 0,2 0 1 0 0,0 1 0 0 0,1 0-1 0 0,0 2 1 0 0,-13 20 0 0 0,-72 132 186 0 0,84-138-170 0 0,7-12 60 0 0,0-1 0 0 0,2 1 0 0 0,-13 43 0 0 0,19-51-125 0 0,1 0 0 0 0,0 0 0 0 0,0 1 0 0 0,2-1 1 0 0,-1 0-1 0 0,2 1 0 0 0,0-1 0 0 0,3 16 1 0 0,0-11-19 0 0,0 0 1 0 0,2 0 0 0 0,0-1 0 0 0,1 0 0 0 0,1 0-1 0 0,0-1 1 0 0,2 0 0 0 0,-1 0 0 0 0,2-1 0 0 0,0 0-1 0 0,1-1 1 0 0,0-1 0 0 0,1 0 0 0 0,1 0 0 0 0,0-1-1 0 0,1-1 1 0 0,0 0 0 0 0,0-1 0 0 0,19 8 0 0 0,-21-11-9 0 0,0-2 1 0 0,0 1-1 0 0,0-1 1 0 0,0-1 0 0 0,1-1-1 0 0,0 0 1 0 0,-1 0-1 0 0,1-2 1 0 0,0 1 0 0 0,19-2-1 0 0,-2-2-11 0 0,57-10-1 0 0,-75 9-113 0 0,1 0-1 0 0,-1-2 1 0 0,-1 1-1 0 0,1-2 1 0 0,-1 1-1 0 0,21-14 1 0 0,-27 15 15 0 0,1 0 0 0 0,-1-1-1 0 0,0 0 1 0 0,0 0 0 0 0,-1-1 0 0 0,1 0 0 0 0,5-8 0 0 0,0-3 78 0 0,-1 3 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10-18T00:30:28.847"/>
    </inkml:context>
    <inkml:brush xml:id="br0">
      <inkml:brushProperty name="width" value="0.1" units="cm"/>
      <inkml:brushProperty name="height" value="0.1" units="cm"/>
    </inkml:brush>
  </inkml:definitions>
  <inkml:trace contextRef="#ctx0" brushRef="#br0">0 1 12432 0 0,'0'0'2400'0'0,"4"6"-1734"0"0,2 4-632 0 0,0 1-1 0 0,-1 0 0 0 0,6 17 1 0 0,117 437 1685 0 0,-89-245-1443 0 0,-21-101-168 0 0,3-23-1957 0 0,-17-88 923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4F9FB-4313-4A20-9727-A7B590EB9689}" type="datetimeFigureOut">
              <a:rPr lang="en-IN" smtClean="0"/>
              <a:t>22-10-2025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4B4-D26A-4F69-8032-D3B6D0492F18}" type="slidenum">
              <a:rPr lang="en-IN" smtClean="0"/>
              <a:t>‹#›</a:t>
            </a:fld>
            <a:endParaRPr lang="en-IN"/>
          </a:p>
        </p:txBody>
      </p:sp>
    </p:spTree>
    <p:extLst>
      <p:ext uri="{BB962C8B-B14F-4D97-AF65-F5344CB8AC3E}">
        <p14:creationId xmlns:p14="http://schemas.microsoft.com/office/powerpoint/2010/main" val="154809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98D4B4-D26A-4F69-8032-D3B6D0492F18}" type="slidenum">
              <a:rPr lang="en-IN" smtClean="0"/>
              <a:t>1</a:t>
            </a:fld>
            <a:endParaRPr lang="en-IN"/>
          </a:p>
        </p:txBody>
      </p:sp>
    </p:spTree>
    <p:extLst>
      <p:ext uri="{BB962C8B-B14F-4D97-AF65-F5344CB8AC3E}">
        <p14:creationId xmlns:p14="http://schemas.microsoft.com/office/powerpoint/2010/main" val="3940566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998D4B4-D26A-4F69-8032-D3B6D0492F18}" type="slidenum">
              <a:rPr lang="en-IN" smtClean="0"/>
              <a:t>3</a:t>
            </a:fld>
            <a:endParaRPr lang="en-IN"/>
          </a:p>
        </p:txBody>
      </p:sp>
    </p:spTree>
    <p:extLst>
      <p:ext uri="{BB962C8B-B14F-4D97-AF65-F5344CB8AC3E}">
        <p14:creationId xmlns:p14="http://schemas.microsoft.com/office/powerpoint/2010/main" val="2154978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1B6DF-727F-82B8-2C96-7C30BF8A60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6E49ED3-E133-B308-538C-8AD6CE0B0D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097A745-EC05-13B7-B679-E2C92604763B}"/>
              </a:ext>
            </a:extLst>
          </p:cNvPr>
          <p:cNvSpPr>
            <a:spLocks noGrp="1"/>
          </p:cNvSpPr>
          <p:nvPr>
            <p:ph type="dt" sz="half" idx="10"/>
          </p:nvPr>
        </p:nvSpPr>
        <p:spPr/>
        <p:txBody>
          <a:bodyPr/>
          <a:lstStyle/>
          <a:p>
            <a:fld id="{EC9EC7AD-F7AF-4523-91AD-601CD65B16B0}" type="datetimeFigureOut">
              <a:rPr lang="en-IN" smtClean="0"/>
              <a:t>22-10-2025</a:t>
            </a:fld>
            <a:endParaRPr lang="en-IN"/>
          </a:p>
        </p:txBody>
      </p:sp>
      <p:sp>
        <p:nvSpPr>
          <p:cNvPr id="5" name="Footer Placeholder 4">
            <a:extLst>
              <a:ext uri="{FF2B5EF4-FFF2-40B4-BE49-F238E27FC236}">
                <a16:creationId xmlns:a16="http://schemas.microsoft.com/office/drawing/2014/main" id="{E28C0097-AACE-1AD3-670E-9D09433FDC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B9485A-A6A1-D247-289C-CFAB6D2E01A1}"/>
              </a:ext>
            </a:extLst>
          </p:cNvPr>
          <p:cNvSpPr>
            <a:spLocks noGrp="1"/>
          </p:cNvSpPr>
          <p:nvPr>
            <p:ph type="sldNum" sz="quarter" idx="12"/>
          </p:nvPr>
        </p:nvSpPr>
        <p:spPr/>
        <p:txBody>
          <a:bodyPr/>
          <a:lstStyle/>
          <a:p>
            <a:fld id="{17AFCC28-1422-49EB-96EA-C929C9A7924D}" type="slidenum">
              <a:rPr lang="en-IN" smtClean="0"/>
              <a:t>‹#›</a:t>
            </a:fld>
            <a:endParaRPr lang="en-IN"/>
          </a:p>
        </p:txBody>
      </p:sp>
    </p:spTree>
    <p:extLst>
      <p:ext uri="{BB962C8B-B14F-4D97-AF65-F5344CB8AC3E}">
        <p14:creationId xmlns:p14="http://schemas.microsoft.com/office/powerpoint/2010/main" val="3099579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64B0-1CEC-3F39-EBB5-635C4764EC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164068A-B80B-3283-66AF-717E2242B5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B4F858-3E22-6B6A-B09D-7C5437951634}"/>
              </a:ext>
            </a:extLst>
          </p:cNvPr>
          <p:cNvSpPr>
            <a:spLocks noGrp="1"/>
          </p:cNvSpPr>
          <p:nvPr>
            <p:ph type="dt" sz="half" idx="10"/>
          </p:nvPr>
        </p:nvSpPr>
        <p:spPr/>
        <p:txBody>
          <a:bodyPr/>
          <a:lstStyle/>
          <a:p>
            <a:fld id="{EC9EC7AD-F7AF-4523-91AD-601CD65B16B0}" type="datetimeFigureOut">
              <a:rPr lang="en-IN" smtClean="0"/>
              <a:t>22-10-2025</a:t>
            </a:fld>
            <a:endParaRPr lang="en-IN"/>
          </a:p>
        </p:txBody>
      </p:sp>
      <p:sp>
        <p:nvSpPr>
          <p:cNvPr id="5" name="Footer Placeholder 4">
            <a:extLst>
              <a:ext uri="{FF2B5EF4-FFF2-40B4-BE49-F238E27FC236}">
                <a16:creationId xmlns:a16="http://schemas.microsoft.com/office/drawing/2014/main" id="{C8EA132A-7DC5-9F0C-287A-48043686DC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6AC8E6-4272-7DFD-1AFD-1BD5F4EC09E3}"/>
              </a:ext>
            </a:extLst>
          </p:cNvPr>
          <p:cNvSpPr>
            <a:spLocks noGrp="1"/>
          </p:cNvSpPr>
          <p:nvPr>
            <p:ph type="sldNum" sz="quarter" idx="12"/>
          </p:nvPr>
        </p:nvSpPr>
        <p:spPr/>
        <p:txBody>
          <a:bodyPr/>
          <a:lstStyle/>
          <a:p>
            <a:fld id="{17AFCC28-1422-49EB-96EA-C929C9A7924D}" type="slidenum">
              <a:rPr lang="en-IN" smtClean="0"/>
              <a:t>‹#›</a:t>
            </a:fld>
            <a:endParaRPr lang="en-IN"/>
          </a:p>
        </p:txBody>
      </p:sp>
    </p:spTree>
    <p:extLst>
      <p:ext uri="{BB962C8B-B14F-4D97-AF65-F5344CB8AC3E}">
        <p14:creationId xmlns:p14="http://schemas.microsoft.com/office/powerpoint/2010/main" val="2816280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4BFA59-3110-7C99-F849-84F7463474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13D174-AE54-4315-7841-637BB4430A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680ED1-CFCF-AE84-3D91-9337837B19BF}"/>
              </a:ext>
            </a:extLst>
          </p:cNvPr>
          <p:cNvSpPr>
            <a:spLocks noGrp="1"/>
          </p:cNvSpPr>
          <p:nvPr>
            <p:ph type="dt" sz="half" idx="10"/>
          </p:nvPr>
        </p:nvSpPr>
        <p:spPr/>
        <p:txBody>
          <a:bodyPr/>
          <a:lstStyle/>
          <a:p>
            <a:fld id="{EC9EC7AD-F7AF-4523-91AD-601CD65B16B0}" type="datetimeFigureOut">
              <a:rPr lang="en-IN" smtClean="0"/>
              <a:t>22-10-2025</a:t>
            </a:fld>
            <a:endParaRPr lang="en-IN"/>
          </a:p>
        </p:txBody>
      </p:sp>
      <p:sp>
        <p:nvSpPr>
          <p:cNvPr id="5" name="Footer Placeholder 4">
            <a:extLst>
              <a:ext uri="{FF2B5EF4-FFF2-40B4-BE49-F238E27FC236}">
                <a16:creationId xmlns:a16="http://schemas.microsoft.com/office/drawing/2014/main" id="{97F0133B-5C8B-E052-EFC6-6BD29C96F7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BBFA08-8DFF-5217-8F1F-3BBA2C2948BD}"/>
              </a:ext>
            </a:extLst>
          </p:cNvPr>
          <p:cNvSpPr>
            <a:spLocks noGrp="1"/>
          </p:cNvSpPr>
          <p:nvPr>
            <p:ph type="sldNum" sz="quarter" idx="12"/>
          </p:nvPr>
        </p:nvSpPr>
        <p:spPr/>
        <p:txBody>
          <a:bodyPr/>
          <a:lstStyle/>
          <a:p>
            <a:fld id="{17AFCC28-1422-49EB-96EA-C929C9A7924D}" type="slidenum">
              <a:rPr lang="en-IN" smtClean="0"/>
              <a:t>‹#›</a:t>
            </a:fld>
            <a:endParaRPr lang="en-IN"/>
          </a:p>
        </p:txBody>
      </p:sp>
    </p:spTree>
    <p:extLst>
      <p:ext uri="{BB962C8B-B14F-4D97-AF65-F5344CB8AC3E}">
        <p14:creationId xmlns:p14="http://schemas.microsoft.com/office/powerpoint/2010/main" val="1753667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2B978-C5C1-90BF-E879-498AAC2CFA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DA7E874-B3E6-DF45-988E-6C9BC32154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93D9FB-0820-CF06-F22E-DAD487237624}"/>
              </a:ext>
            </a:extLst>
          </p:cNvPr>
          <p:cNvSpPr>
            <a:spLocks noGrp="1"/>
          </p:cNvSpPr>
          <p:nvPr>
            <p:ph type="dt" sz="half" idx="10"/>
          </p:nvPr>
        </p:nvSpPr>
        <p:spPr/>
        <p:txBody>
          <a:bodyPr/>
          <a:lstStyle/>
          <a:p>
            <a:fld id="{EC9EC7AD-F7AF-4523-91AD-601CD65B16B0}" type="datetimeFigureOut">
              <a:rPr lang="en-IN" smtClean="0"/>
              <a:t>22-10-2025</a:t>
            </a:fld>
            <a:endParaRPr lang="en-IN"/>
          </a:p>
        </p:txBody>
      </p:sp>
      <p:sp>
        <p:nvSpPr>
          <p:cNvPr id="5" name="Footer Placeholder 4">
            <a:extLst>
              <a:ext uri="{FF2B5EF4-FFF2-40B4-BE49-F238E27FC236}">
                <a16:creationId xmlns:a16="http://schemas.microsoft.com/office/drawing/2014/main" id="{1CD615DB-C3B3-1060-8D5D-D24C883ACF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BDBF4E-347C-E575-B3F8-2F89C7F09B16}"/>
              </a:ext>
            </a:extLst>
          </p:cNvPr>
          <p:cNvSpPr>
            <a:spLocks noGrp="1"/>
          </p:cNvSpPr>
          <p:nvPr>
            <p:ph type="sldNum" sz="quarter" idx="12"/>
          </p:nvPr>
        </p:nvSpPr>
        <p:spPr/>
        <p:txBody>
          <a:bodyPr/>
          <a:lstStyle/>
          <a:p>
            <a:fld id="{17AFCC28-1422-49EB-96EA-C929C9A7924D}" type="slidenum">
              <a:rPr lang="en-IN" smtClean="0"/>
              <a:t>‹#›</a:t>
            </a:fld>
            <a:endParaRPr lang="en-IN"/>
          </a:p>
        </p:txBody>
      </p:sp>
    </p:spTree>
    <p:extLst>
      <p:ext uri="{BB962C8B-B14F-4D97-AF65-F5344CB8AC3E}">
        <p14:creationId xmlns:p14="http://schemas.microsoft.com/office/powerpoint/2010/main" val="1524384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E4F9-B563-1002-6534-FD6F320A53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17F779F-BB0B-5927-593B-D77AB0821C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7B29C5-953D-5813-534B-8EE2B2EF0C1A}"/>
              </a:ext>
            </a:extLst>
          </p:cNvPr>
          <p:cNvSpPr>
            <a:spLocks noGrp="1"/>
          </p:cNvSpPr>
          <p:nvPr>
            <p:ph type="dt" sz="half" idx="10"/>
          </p:nvPr>
        </p:nvSpPr>
        <p:spPr/>
        <p:txBody>
          <a:bodyPr/>
          <a:lstStyle/>
          <a:p>
            <a:fld id="{EC9EC7AD-F7AF-4523-91AD-601CD65B16B0}" type="datetimeFigureOut">
              <a:rPr lang="en-IN" smtClean="0"/>
              <a:t>22-10-2025</a:t>
            </a:fld>
            <a:endParaRPr lang="en-IN"/>
          </a:p>
        </p:txBody>
      </p:sp>
      <p:sp>
        <p:nvSpPr>
          <p:cNvPr id="5" name="Footer Placeholder 4">
            <a:extLst>
              <a:ext uri="{FF2B5EF4-FFF2-40B4-BE49-F238E27FC236}">
                <a16:creationId xmlns:a16="http://schemas.microsoft.com/office/drawing/2014/main" id="{E5789945-5938-C726-D395-0525031C3E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358E0A-0ABB-6A8F-A26F-A1F1CFF4B800}"/>
              </a:ext>
            </a:extLst>
          </p:cNvPr>
          <p:cNvSpPr>
            <a:spLocks noGrp="1"/>
          </p:cNvSpPr>
          <p:nvPr>
            <p:ph type="sldNum" sz="quarter" idx="12"/>
          </p:nvPr>
        </p:nvSpPr>
        <p:spPr/>
        <p:txBody>
          <a:bodyPr/>
          <a:lstStyle/>
          <a:p>
            <a:fld id="{17AFCC28-1422-49EB-96EA-C929C9A7924D}" type="slidenum">
              <a:rPr lang="en-IN" smtClean="0"/>
              <a:t>‹#›</a:t>
            </a:fld>
            <a:endParaRPr lang="en-IN"/>
          </a:p>
        </p:txBody>
      </p:sp>
    </p:spTree>
    <p:extLst>
      <p:ext uri="{BB962C8B-B14F-4D97-AF65-F5344CB8AC3E}">
        <p14:creationId xmlns:p14="http://schemas.microsoft.com/office/powerpoint/2010/main" val="4079636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8AD52-5D0B-F219-C75B-C1304849EE8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F269C5-E874-5B5E-CC98-65A00AF4E1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F7E80AA-100C-14AC-D539-892A41DC5B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70C62DF-4004-8267-10E6-6236AF979ECE}"/>
              </a:ext>
            </a:extLst>
          </p:cNvPr>
          <p:cNvSpPr>
            <a:spLocks noGrp="1"/>
          </p:cNvSpPr>
          <p:nvPr>
            <p:ph type="dt" sz="half" idx="10"/>
          </p:nvPr>
        </p:nvSpPr>
        <p:spPr/>
        <p:txBody>
          <a:bodyPr/>
          <a:lstStyle/>
          <a:p>
            <a:fld id="{EC9EC7AD-F7AF-4523-91AD-601CD65B16B0}" type="datetimeFigureOut">
              <a:rPr lang="en-IN" smtClean="0"/>
              <a:t>22-10-2025</a:t>
            </a:fld>
            <a:endParaRPr lang="en-IN"/>
          </a:p>
        </p:txBody>
      </p:sp>
      <p:sp>
        <p:nvSpPr>
          <p:cNvPr id="6" name="Footer Placeholder 5">
            <a:extLst>
              <a:ext uri="{FF2B5EF4-FFF2-40B4-BE49-F238E27FC236}">
                <a16:creationId xmlns:a16="http://schemas.microsoft.com/office/drawing/2014/main" id="{15EC2957-0CC9-C9ED-61E9-D8720D8093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9E6760-24AA-CD72-E42C-4ED0AC02281C}"/>
              </a:ext>
            </a:extLst>
          </p:cNvPr>
          <p:cNvSpPr>
            <a:spLocks noGrp="1"/>
          </p:cNvSpPr>
          <p:nvPr>
            <p:ph type="sldNum" sz="quarter" idx="12"/>
          </p:nvPr>
        </p:nvSpPr>
        <p:spPr/>
        <p:txBody>
          <a:bodyPr/>
          <a:lstStyle/>
          <a:p>
            <a:fld id="{17AFCC28-1422-49EB-96EA-C929C9A7924D}" type="slidenum">
              <a:rPr lang="en-IN" smtClean="0"/>
              <a:t>‹#›</a:t>
            </a:fld>
            <a:endParaRPr lang="en-IN"/>
          </a:p>
        </p:txBody>
      </p:sp>
    </p:spTree>
    <p:extLst>
      <p:ext uri="{BB962C8B-B14F-4D97-AF65-F5344CB8AC3E}">
        <p14:creationId xmlns:p14="http://schemas.microsoft.com/office/powerpoint/2010/main" val="1327054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1F5AE-CD06-25DA-BFEA-06B6103D1E2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18D35AC-E229-CE54-F818-DAFBFEC324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CA349D-5BC1-9340-E326-FEB15B23EE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A6D3816-65D2-EDB6-D653-EFFDBAF224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C276C1-5255-4126-0D0B-A79D2D555B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1445693-FDFE-EDB4-3B50-AD81096598BE}"/>
              </a:ext>
            </a:extLst>
          </p:cNvPr>
          <p:cNvSpPr>
            <a:spLocks noGrp="1"/>
          </p:cNvSpPr>
          <p:nvPr>
            <p:ph type="dt" sz="half" idx="10"/>
          </p:nvPr>
        </p:nvSpPr>
        <p:spPr/>
        <p:txBody>
          <a:bodyPr/>
          <a:lstStyle/>
          <a:p>
            <a:fld id="{EC9EC7AD-F7AF-4523-91AD-601CD65B16B0}" type="datetimeFigureOut">
              <a:rPr lang="en-IN" smtClean="0"/>
              <a:t>22-10-2025</a:t>
            </a:fld>
            <a:endParaRPr lang="en-IN"/>
          </a:p>
        </p:txBody>
      </p:sp>
      <p:sp>
        <p:nvSpPr>
          <p:cNvPr id="8" name="Footer Placeholder 7">
            <a:extLst>
              <a:ext uri="{FF2B5EF4-FFF2-40B4-BE49-F238E27FC236}">
                <a16:creationId xmlns:a16="http://schemas.microsoft.com/office/drawing/2014/main" id="{2C2E0D37-3375-B78F-C003-5E8CF5AF758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6665B84-9BE9-12A9-E03A-EB81C1F384D9}"/>
              </a:ext>
            </a:extLst>
          </p:cNvPr>
          <p:cNvSpPr>
            <a:spLocks noGrp="1"/>
          </p:cNvSpPr>
          <p:nvPr>
            <p:ph type="sldNum" sz="quarter" idx="12"/>
          </p:nvPr>
        </p:nvSpPr>
        <p:spPr/>
        <p:txBody>
          <a:bodyPr/>
          <a:lstStyle/>
          <a:p>
            <a:fld id="{17AFCC28-1422-49EB-96EA-C929C9A7924D}" type="slidenum">
              <a:rPr lang="en-IN" smtClean="0"/>
              <a:t>‹#›</a:t>
            </a:fld>
            <a:endParaRPr lang="en-IN"/>
          </a:p>
        </p:txBody>
      </p:sp>
    </p:spTree>
    <p:extLst>
      <p:ext uri="{BB962C8B-B14F-4D97-AF65-F5344CB8AC3E}">
        <p14:creationId xmlns:p14="http://schemas.microsoft.com/office/powerpoint/2010/main" val="3344927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540F9-6BE8-8DF6-B574-6D3AE78796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5A6C6D6-66D0-B69E-D5B3-F2237F6A6380}"/>
              </a:ext>
            </a:extLst>
          </p:cNvPr>
          <p:cNvSpPr>
            <a:spLocks noGrp="1"/>
          </p:cNvSpPr>
          <p:nvPr>
            <p:ph type="dt" sz="half" idx="10"/>
          </p:nvPr>
        </p:nvSpPr>
        <p:spPr/>
        <p:txBody>
          <a:bodyPr/>
          <a:lstStyle/>
          <a:p>
            <a:fld id="{EC9EC7AD-F7AF-4523-91AD-601CD65B16B0}" type="datetimeFigureOut">
              <a:rPr lang="en-IN" smtClean="0"/>
              <a:t>22-10-2025</a:t>
            </a:fld>
            <a:endParaRPr lang="en-IN"/>
          </a:p>
        </p:txBody>
      </p:sp>
      <p:sp>
        <p:nvSpPr>
          <p:cNvPr id="4" name="Footer Placeholder 3">
            <a:extLst>
              <a:ext uri="{FF2B5EF4-FFF2-40B4-BE49-F238E27FC236}">
                <a16:creationId xmlns:a16="http://schemas.microsoft.com/office/drawing/2014/main" id="{50C45586-F7F5-D5A9-12AC-5740312511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3CC93C9-8C27-CFCF-2C57-D01CD6DD33E8}"/>
              </a:ext>
            </a:extLst>
          </p:cNvPr>
          <p:cNvSpPr>
            <a:spLocks noGrp="1"/>
          </p:cNvSpPr>
          <p:nvPr>
            <p:ph type="sldNum" sz="quarter" idx="12"/>
          </p:nvPr>
        </p:nvSpPr>
        <p:spPr/>
        <p:txBody>
          <a:bodyPr/>
          <a:lstStyle/>
          <a:p>
            <a:fld id="{17AFCC28-1422-49EB-96EA-C929C9A7924D}" type="slidenum">
              <a:rPr lang="en-IN" smtClean="0"/>
              <a:t>‹#›</a:t>
            </a:fld>
            <a:endParaRPr lang="en-IN"/>
          </a:p>
        </p:txBody>
      </p:sp>
    </p:spTree>
    <p:extLst>
      <p:ext uri="{BB962C8B-B14F-4D97-AF65-F5344CB8AC3E}">
        <p14:creationId xmlns:p14="http://schemas.microsoft.com/office/powerpoint/2010/main" val="303052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8D1D00-ECD7-5A44-DAE2-60428AF0A199}"/>
              </a:ext>
            </a:extLst>
          </p:cNvPr>
          <p:cNvSpPr>
            <a:spLocks noGrp="1"/>
          </p:cNvSpPr>
          <p:nvPr>
            <p:ph type="dt" sz="half" idx="10"/>
          </p:nvPr>
        </p:nvSpPr>
        <p:spPr/>
        <p:txBody>
          <a:bodyPr/>
          <a:lstStyle/>
          <a:p>
            <a:fld id="{EC9EC7AD-F7AF-4523-91AD-601CD65B16B0}" type="datetimeFigureOut">
              <a:rPr lang="en-IN" smtClean="0"/>
              <a:t>22-10-2025</a:t>
            </a:fld>
            <a:endParaRPr lang="en-IN"/>
          </a:p>
        </p:txBody>
      </p:sp>
      <p:sp>
        <p:nvSpPr>
          <p:cNvPr id="3" name="Footer Placeholder 2">
            <a:extLst>
              <a:ext uri="{FF2B5EF4-FFF2-40B4-BE49-F238E27FC236}">
                <a16:creationId xmlns:a16="http://schemas.microsoft.com/office/drawing/2014/main" id="{18E5B4BB-6CC9-8577-9702-00C28E0BFF6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289B9BD-2C38-70C3-711F-36AA9E6031B8}"/>
              </a:ext>
            </a:extLst>
          </p:cNvPr>
          <p:cNvSpPr>
            <a:spLocks noGrp="1"/>
          </p:cNvSpPr>
          <p:nvPr>
            <p:ph type="sldNum" sz="quarter" idx="12"/>
          </p:nvPr>
        </p:nvSpPr>
        <p:spPr/>
        <p:txBody>
          <a:bodyPr/>
          <a:lstStyle/>
          <a:p>
            <a:fld id="{17AFCC28-1422-49EB-96EA-C929C9A7924D}" type="slidenum">
              <a:rPr lang="en-IN" smtClean="0"/>
              <a:t>‹#›</a:t>
            </a:fld>
            <a:endParaRPr lang="en-IN"/>
          </a:p>
        </p:txBody>
      </p:sp>
    </p:spTree>
    <p:extLst>
      <p:ext uri="{BB962C8B-B14F-4D97-AF65-F5344CB8AC3E}">
        <p14:creationId xmlns:p14="http://schemas.microsoft.com/office/powerpoint/2010/main" val="246118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0E7E-38B0-FF72-A308-8FB6D5295D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525CFC9-7D9F-8207-B385-740171D4D1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71A72D-0F80-3B37-DF32-E566B5F9F4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14A590-CF2B-91B1-6E88-95B49BA478AD}"/>
              </a:ext>
            </a:extLst>
          </p:cNvPr>
          <p:cNvSpPr>
            <a:spLocks noGrp="1"/>
          </p:cNvSpPr>
          <p:nvPr>
            <p:ph type="dt" sz="half" idx="10"/>
          </p:nvPr>
        </p:nvSpPr>
        <p:spPr/>
        <p:txBody>
          <a:bodyPr/>
          <a:lstStyle/>
          <a:p>
            <a:fld id="{EC9EC7AD-F7AF-4523-91AD-601CD65B16B0}" type="datetimeFigureOut">
              <a:rPr lang="en-IN" smtClean="0"/>
              <a:t>22-10-2025</a:t>
            </a:fld>
            <a:endParaRPr lang="en-IN"/>
          </a:p>
        </p:txBody>
      </p:sp>
      <p:sp>
        <p:nvSpPr>
          <p:cNvPr id="6" name="Footer Placeholder 5">
            <a:extLst>
              <a:ext uri="{FF2B5EF4-FFF2-40B4-BE49-F238E27FC236}">
                <a16:creationId xmlns:a16="http://schemas.microsoft.com/office/drawing/2014/main" id="{C4507C00-9F1F-3104-0278-53196B013B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9AE118-D6AD-534C-87B9-4E2C3489962F}"/>
              </a:ext>
            </a:extLst>
          </p:cNvPr>
          <p:cNvSpPr>
            <a:spLocks noGrp="1"/>
          </p:cNvSpPr>
          <p:nvPr>
            <p:ph type="sldNum" sz="quarter" idx="12"/>
          </p:nvPr>
        </p:nvSpPr>
        <p:spPr/>
        <p:txBody>
          <a:bodyPr/>
          <a:lstStyle/>
          <a:p>
            <a:fld id="{17AFCC28-1422-49EB-96EA-C929C9A7924D}" type="slidenum">
              <a:rPr lang="en-IN" smtClean="0"/>
              <a:t>‹#›</a:t>
            </a:fld>
            <a:endParaRPr lang="en-IN"/>
          </a:p>
        </p:txBody>
      </p:sp>
    </p:spTree>
    <p:extLst>
      <p:ext uri="{BB962C8B-B14F-4D97-AF65-F5344CB8AC3E}">
        <p14:creationId xmlns:p14="http://schemas.microsoft.com/office/powerpoint/2010/main" val="2231224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5236B-77C1-D31C-C7F7-89C22BC3E7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CA9C438-9C0B-C215-360B-BF0D00557E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FD2C24A-436F-80B7-9971-752FC89F9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82C14F-FF8C-FA56-131F-74F9968740A7}"/>
              </a:ext>
            </a:extLst>
          </p:cNvPr>
          <p:cNvSpPr>
            <a:spLocks noGrp="1"/>
          </p:cNvSpPr>
          <p:nvPr>
            <p:ph type="dt" sz="half" idx="10"/>
          </p:nvPr>
        </p:nvSpPr>
        <p:spPr/>
        <p:txBody>
          <a:bodyPr/>
          <a:lstStyle/>
          <a:p>
            <a:fld id="{EC9EC7AD-F7AF-4523-91AD-601CD65B16B0}" type="datetimeFigureOut">
              <a:rPr lang="en-IN" smtClean="0"/>
              <a:t>22-10-2025</a:t>
            </a:fld>
            <a:endParaRPr lang="en-IN"/>
          </a:p>
        </p:txBody>
      </p:sp>
      <p:sp>
        <p:nvSpPr>
          <p:cNvPr id="6" name="Footer Placeholder 5">
            <a:extLst>
              <a:ext uri="{FF2B5EF4-FFF2-40B4-BE49-F238E27FC236}">
                <a16:creationId xmlns:a16="http://schemas.microsoft.com/office/drawing/2014/main" id="{606A9FE6-6CAF-02F4-2199-1DD88F6D07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2F6A6C-0398-3368-37C1-F86C1D704FC0}"/>
              </a:ext>
            </a:extLst>
          </p:cNvPr>
          <p:cNvSpPr>
            <a:spLocks noGrp="1"/>
          </p:cNvSpPr>
          <p:nvPr>
            <p:ph type="sldNum" sz="quarter" idx="12"/>
          </p:nvPr>
        </p:nvSpPr>
        <p:spPr/>
        <p:txBody>
          <a:bodyPr/>
          <a:lstStyle/>
          <a:p>
            <a:fld id="{17AFCC28-1422-49EB-96EA-C929C9A7924D}" type="slidenum">
              <a:rPr lang="en-IN" smtClean="0"/>
              <a:t>‹#›</a:t>
            </a:fld>
            <a:endParaRPr lang="en-IN"/>
          </a:p>
        </p:txBody>
      </p:sp>
    </p:spTree>
    <p:extLst>
      <p:ext uri="{BB962C8B-B14F-4D97-AF65-F5344CB8AC3E}">
        <p14:creationId xmlns:p14="http://schemas.microsoft.com/office/powerpoint/2010/main" val="3299814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830EDE-17E4-F5A4-6CAF-FED8D67789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CB2AFC-9F86-C6DF-6EF5-7CB830BAB1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E8926C-F77E-4042-119F-E04D97B5C0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9EC7AD-F7AF-4523-91AD-601CD65B16B0}" type="datetimeFigureOut">
              <a:rPr lang="en-IN" smtClean="0"/>
              <a:t>22-10-2025</a:t>
            </a:fld>
            <a:endParaRPr lang="en-IN"/>
          </a:p>
        </p:txBody>
      </p:sp>
      <p:sp>
        <p:nvSpPr>
          <p:cNvPr id="5" name="Footer Placeholder 4">
            <a:extLst>
              <a:ext uri="{FF2B5EF4-FFF2-40B4-BE49-F238E27FC236}">
                <a16:creationId xmlns:a16="http://schemas.microsoft.com/office/drawing/2014/main" id="{BD4FD42F-E60D-34C9-078B-D28789C5D5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CBD9082-F3B8-251B-955F-EE1678D2C4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AFCC28-1422-49EB-96EA-C929C9A7924D}" type="slidenum">
              <a:rPr lang="en-IN" smtClean="0"/>
              <a:t>‹#›</a:t>
            </a:fld>
            <a:endParaRPr lang="en-IN"/>
          </a:p>
        </p:txBody>
      </p:sp>
    </p:spTree>
    <p:extLst>
      <p:ext uri="{BB962C8B-B14F-4D97-AF65-F5344CB8AC3E}">
        <p14:creationId xmlns:p14="http://schemas.microsoft.com/office/powerpoint/2010/main" val="3578062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13.png"/><Relationship Id="rId21" Type="http://schemas.openxmlformats.org/officeDocument/2006/relationships/customXml" Target="../ink/ink9.xml"/><Relationship Id="rId42" Type="http://schemas.openxmlformats.org/officeDocument/2006/relationships/image" Target="../media/image21.png"/><Relationship Id="rId47" Type="http://schemas.openxmlformats.org/officeDocument/2006/relationships/customXml" Target="../ink/ink22.xml"/><Relationship Id="rId63" Type="http://schemas.openxmlformats.org/officeDocument/2006/relationships/customXml" Target="../ink/ink30.xml"/><Relationship Id="rId68" Type="http://schemas.openxmlformats.org/officeDocument/2006/relationships/image" Target="../media/image34.png"/><Relationship Id="rId84" Type="http://schemas.openxmlformats.org/officeDocument/2006/relationships/image" Target="../media/image42.png"/><Relationship Id="rId89" Type="http://schemas.openxmlformats.org/officeDocument/2006/relationships/customXml" Target="../ink/ink43.xml"/><Relationship Id="rId16" Type="http://schemas.openxmlformats.org/officeDocument/2006/relationships/image" Target="../media/image8.png"/><Relationship Id="rId11" Type="http://schemas.openxmlformats.org/officeDocument/2006/relationships/customXml" Target="../ink/ink4.xml"/><Relationship Id="rId32" Type="http://schemas.openxmlformats.org/officeDocument/2006/relationships/image" Target="../media/image16.png"/><Relationship Id="rId37" Type="http://schemas.openxmlformats.org/officeDocument/2006/relationships/customXml" Target="../ink/ink17.xml"/><Relationship Id="rId53" Type="http://schemas.openxmlformats.org/officeDocument/2006/relationships/customXml" Target="../ink/ink25.xml"/><Relationship Id="rId58" Type="http://schemas.openxmlformats.org/officeDocument/2006/relationships/image" Target="../media/image29.png"/><Relationship Id="rId74" Type="http://schemas.openxmlformats.org/officeDocument/2006/relationships/image" Target="../media/image37.png"/><Relationship Id="rId79" Type="http://schemas.openxmlformats.org/officeDocument/2006/relationships/customXml" Target="../ink/ink38.xml"/><Relationship Id="rId5" Type="http://schemas.openxmlformats.org/officeDocument/2006/relationships/customXml" Target="../ink/ink1.xml"/><Relationship Id="rId90" Type="http://schemas.openxmlformats.org/officeDocument/2006/relationships/image" Target="../media/image45.png"/><Relationship Id="rId14" Type="http://schemas.openxmlformats.org/officeDocument/2006/relationships/image" Target="../media/image7.png"/><Relationship Id="rId22" Type="http://schemas.openxmlformats.org/officeDocument/2006/relationships/image" Target="../media/image11.png"/><Relationship Id="rId27" Type="http://schemas.openxmlformats.org/officeDocument/2006/relationships/customXml" Target="../ink/ink12.xml"/><Relationship Id="rId30" Type="http://schemas.openxmlformats.org/officeDocument/2006/relationships/image" Target="../media/image15.png"/><Relationship Id="rId35" Type="http://schemas.openxmlformats.org/officeDocument/2006/relationships/customXml" Target="../ink/ink16.xml"/><Relationship Id="rId43" Type="http://schemas.openxmlformats.org/officeDocument/2006/relationships/customXml" Target="../ink/ink20.xml"/><Relationship Id="rId48" Type="http://schemas.openxmlformats.org/officeDocument/2006/relationships/image" Target="../media/image24.png"/><Relationship Id="rId56" Type="http://schemas.openxmlformats.org/officeDocument/2006/relationships/image" Target="../media/image28.png"/><Relationship Id="rId64" Type="http://schemas.openxmlformats.org/officeDocument/2006/relationships/image" Target="../media/image32.png"/><Relationship Id="rId69" Type="http://schemas.openxmlformats.org/officeDocument/2006/relationships/customXml" Target="../ink/ink33.xml"/><Relationship Id="rId77" Type="http://schemas.openxmlformats.org/officeDocument/2006/relationships/customXml" Target="../ink/ink37.xml"/><Relationship Id="rId8" Type="http://schemas.openxmlformats.org/officeDocument/2006/relationships/image" Target="../media/image4.png"/><Relationship Id="rId51" Type="http://schemas.openxmlformats.org/officeDocument/2006/relationships/customXml" Target="../ink/ink24.xml"/><Relationship Id="rId72" Type="http://schemas.openxmlformats.org/officeDocument/2006/relationships/image" Target="../media/image36.png"/><Relationship Id="rId80" Type="http://schemas.openxmlformats.org/officeDocument/2006/relationships/image" Target="../media/image40.png"/><Relationship Id="rId85" Type="http://schemas.openxmlformats.org/officeDocument/2006/relationships/customXml" Target="../ink/ink41.xml"/><Relationship Id="rId3" Type="http://schemas.openxmlformats.org/officeDocument/2006/relationships/image" Target="../media/image1.jpeg"/><Relationship Id="rId12" Type="http://schemas.openxmlformats.org/officeDocument/2006/relationships/image" Target="../media/image6.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19.png"/><Relationship Id="rId46" Type="http://schemas.openxmlformats.org/officeDocument/2006/relationships/image" Target="../media/image23.png"/><Relationship Id="rId59" Type="http://schemas.openxmlformats.org/officeDocument/2006/relationships/customXml" Target="../ink/ink28.xml"/><Relationship Id="rId67" Type="http://schemas.openxmlformats.org/officeDocument/2006/relationships/customXml" Target="../ink/ink32.xml"/><Relationship Id="rId20" Type="http://schemas.openxmlformats.org/officeDocument/2006/relationships/image" Target="../media/image10.png"/><Relationship Id="rId41" Type="http://schemas.openxmlformats.org/officeDocument/2006/relationships/customXml" Target="../ink/ink19.xml"/><Relationship Id="rId54" Type="http://schemas.openxmlformats.org/officeDocument/2006/relationships/image" Target="../media/image27.png"/><Relationship Id="rId62" Type="http://schemas.openxmlformats.org/officeDocument/2006/relationships/image" Target="../media/image31.png"/><Relationship Id="rId70" Type="http://schemas.openxmlformats.org/officeDocument/2006/relationships/image" Target="../media/image35.png"/><Relationship Id="rId75" Type="http://schemas.openxmlformats.org/officeDocument/2006/relationships/customXml" Target="../ink/ink36.xml"/><Relationship Id="rId83" Type="http://schemas.openxmlformats.org/officeDocument/2006/relationships/customXml" Target="../ink/ink40.xml"/><Relationship Id="rId88" Type="http://schemas.openxmlformats.org/officeDocument/2006/relationships/image" Target="../media/image44.png"/><Relationship Id="rId91" Type="http://schemas.openxmlformats.org/officeDocument/2006/relationships/customXml" Target="../ink/ink44.xml"/><Relationship Id="rId1" Type="http://schemas.openxmlformats.org/officeDocument/2006/relationships/slideLayout" Target="../slideLayouts/slideLayout1.xml"/><Relationship Id="rId6" Type="http://schemas.openxmlformats.org/officeDocument/2006/relationships/image" Target="../media/image3.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14.png"/><Relationship Id="rId36" Type="http://schemas.openxmlformats.org/officeDocument/2006/relationships/image" Target="../media/image18.png"/><Relationship Id="rId49" Type="http://schemas.openxmlformats.org/officeDocument/2006/relationships/customXml" Target="../ink/ink23.xml"/><Relationship Id="rId57" Type="http://schemas.openxmlformats.org/officeDocument/2006/relationships/customXml" Target="../ink/ink27.xml"/><Relationship Id="rId10" Type="http://schemas.openxmlformats.org/officeDocument/2006/relationships/image" Target="../media/image5.png"/><Relationship Id="rId31" Type="http://schemas.openxmlformats.org/officeDocument/2006/relationships/customXml" Target="../ink/ink14.xml"/><Relationship Id="rId44" Type="http://schemas.openxmlformats.org/officeDocument/2006/relationships/image" Target="../media/image22.png"/><Relationship Id="rId52" Type="http://schemas.openxmlformats.org/officeDocument/2006/relationships/image" Target="../media/image26.png"/><Relationship Id="rId60" Type="http://schemas.openxmlformats.org/officeDocument/2006/relationships/image" Target="../media/image30.png"/><Relationship Id="rId65" Type="http://schemas.openxmlformats.org/officeDocument/2006/relationships/customXml" Target="../ink/ink31.xml"/><Relationship Id="rId73" Type="http://schemas.openxmlformats.org/officeDocument/2006/relationships/customXml" Target="../ink/ink35.xml"/><Relationship Id="rId78" Type="http://schemas.openxmlformats.org/officeDocument/2006/relationships/image" Target="../media/image39.png"/><Relationship Id="rId81" Type="http://schemas.openxmlformats.org/officeDocument/2006/relationships/customXml" Target="../ink/ink39.xml"/><Relationship Id="rId86" Type="http://schemas.openxmlformats.org/officeDocument/2006/relationships/image" Target="../media/image43.png"/><Relationship Id="rId4" Type="http://schemas.openxmlformats.org/officeDocument/2006/relationships/image" Target="../media/image2.jpeg"/><Relationship Id="rId9" Type="http://schemas.openxmlformats.org/officeDocument/2006/relationships/customXml" Target="../ink/ink3.xml"/><Relationship Id="rId13" Type="http://schemas.openxmlformats.org/officeDocument/2006/relationships/customXml" Target="../ink/ink5.xml"/><Relationship Id="rId18" Type="http://schemas.openxmlformats.org/officeDocument/2006/relationships/image" Target="../media/image9.png"/><Relationship Id="rId39" Type="http://schemas.openxmlformats.org/officeDocument/2006/relationships/customXml" Target="../ink/ink18.xml"/><Relationship Id="rId34" Type="http://schemas.openxmlformats.org/officeDocument/2006/relationships/image" Target="../media/image17.png"/><Relationship Id="rId50" Type="http://schemas.openxmlformats.org/officeDocument/2006/relationships/image" Target="../media/image25.png"/><Relationship Id="rId55" Type="http://schemas.openxmlformats.org/officeDocument/2006/relationships/customXml" Target="../ink/ink26.xml"/><Relationship Id="rId76" Type="http://schemas.openxmlformats.org/officeDocument/2006/relationships/image" Target="../media/image38.png"/><Relationship Id="rId7" Type="http://schemas.openxmlformats.org/officeDocument/2006/relationships/customXml" Target="../ink/ink2.xml"/><Relationship Id="rId71" Type="http://schemas.openxmlformats.org/officeDocument/2006/relationships/customXml" Target="../ink/ink34.xml"/><Relationship Id="rId92" Type="http://schemas.openxmlformats.org/officeDocument/2006/relationships/image" Target="../media/image46.png"/><Relationship Id="rId2" Type="http://schemas.openxmlformats.org/officeDocument/2006/relationships/notesSlide" Target="../notesSlides/notesSlide1.xml"/><Relationship Id="rId29" Type="http://schemas.openxmlformats.org/officeDocument/2006/relationships/customXml" Target="../ink/ink13.xml"/><Relationship Id="rId24" Type="http://schemas.openxmlformats.org/officeDocument/2006/relationships/image" Target="../media/image12.png"/><Relationship Id="rId40" Type="http://schemas.openxmlformats.org/officeDocument/2006/relationships/image" Target="../media/image20.png"/><Relationship Id="rId45" Type="http://schemas.openxmlformats.org/officeDocument/2006/relationships/customXml" Target="../ink/ink21.xml"/><Relationship Id="rId66" Type="http://schemas.openxmlformats.org/officeDocument/2006/relationships/image" Target="../media/image33.png"/><Relationship Id="rId87" Type="http://schemas.openxmlformats.org/officeDocument/2006/relationships/customXml" Target="../ink/ink42.xml"/><Relationship Id="rId61" Type="http://schemas.openxmlformats.org/officeDocument/2006/relationships/customXml" Target="../ink/ink29.xml"/><Relationship Id="rId82" Type="http://schemas.openxmlformats.org/officeDocument/2006/relationships/image" Target="../media/image41.png"/><Relationship Id="rId19" Type="http://schemas.openxmlformats.org/officeDocument/2006/relationships/customXml" Target="../ink/ink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chemistar-e-laboratory-4765f69e.base44.ap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7" Type="http://schemas.openxmlformats.org/officeDocument/2006/relationships/image" Target="../media/image104.png"/><Relationship Id="rId299" Type="http://schemas.openxmlformats.org/officeDocument/2006/relationships/image" Target="../media/image194.png"/><Relationship Id="rId21" Type="http://schemas.openxmlformats.org/officeDocument/2006/relationships/customXml" Target="../ink/ink53.xml"/><Relationship Id="rId63" Type="http://schemas.openxmlformats.org/officeDocument/2006/relationships/customXml" Target="../ink/ink74.xml"/><Relationship Id="rId159" Type="http://schemas.openxmlformats.org/officeDocument/2006/relationships/image" Target="../media/image125.png"/><Relationship Id="rId324" Type="http://schemas.openxmlformats.org/officeDocument/2006/relationships/customXml" Target="../ink/ink206.xml"/><Relationship Id="rId170" Type="http://schemas.openxmlformats.org/officeDocument/2006/relationships/customXml" Target="../ink/ink128.xml"/><Relationship Id="rId226" Type="http://schemas.openxmlformats.org/officeDocument/2006/relationships/customXml" Target="../ink/ink157.xml"/><Relationship Id="rId268" Type="http://schemas.openxmlformats.org/officeDocument/2006/relationships/customXml" Target="../ink/ink178.xml"/><Relationship Id="rId32" Type="http://schemas.openxmlformats.org/officeDocument/2006/relationships/image" Target="../media/image62.png"/><Relationship Id="rId74" Type="http://schemas.openxmlformats.org/officeDocument/2006/relationships/image" Target="../media/image83.png"/><Relationship Id="rId128" Type="http://schemas.openxmlformats.org/officeDocument/2006/relationships/customXml" Target="../ink/ink107.xml"/><Relationship Id="rId5" Type="http://schemas.openxmlformats.org/officeDocument/2006/relationships/image" Target="../media/image48.png"/><Relationship Id="rId181" Type="http://schemas.openxmlformats.org/officeDocument/2006/relationships/image" Target="../media/image136.png"/><Relationship Id="rId237" Type="http://schemas.openxmlformats.org/officeDocument/2006/relationships/image" Target="../media/image163.png"/><Relationship Id="rId279" Type="http://schemas.openxmlformats.org/officeDocument/2006/relationships/image" Target="../media/image184.png"/><Relationship Id="rId43" Type="http://schemas.openxmlformats.org/officeDocument/2006/relationships/customXml" Target="../ink/ink64.xml"/><Relationship Id="rId139" Type="http://schemas.openxmlformats.org/officeDocument/2006/relationships/image" Target="../media/image115.png"/><Relationship Id="rId290" Type="http://schemas.openxmlformats.org/officeDocument/2006/relationships/customXml" Target="../ink/ink189.xml"/><Relationship Id="rId304" Type="http://schemas.openxmlformats.org/officeDocument/2006/relationships/customXml" Target="../ink/ink196.xml"/><Relationship Id="rId85" Type="http://schemas.openxmlformats.org/officeDocument/2006/relationships/customXml" Target="../ink/ink85.xml"/><Relationship Id="rId150" Type="http://schemas.openxmlformats.org/officeDocument/2006/relationships/customXml" Target="../ink/ink118.xml"/><Relationship Id="rId192" Type="http://schemas.openxmlformats.org/officeDocument/2006/relationships/customXml" Target="../ink/ink139.xml"/><Relationship Id="rId206" Type="http://schemas.openxmlformats.org/officeDocument/2006/relationships/customXml" Target="../ink/ink147.xml"/><Relationship Id="rId248" Type="http://schemas.openxmlformats.org/officeDocument/2006/relationships/customXml" Target="../ink/ink168.xml"/><Relationship Id="rId12" Type="http://schemas.openxmlformats.org/officeDocument/2006/relationships/image" Target="../media/image52.png"/><Relationship Id="rId108" Type="http://schemas.openxmlformats.org/officeDocument/2006/relationships/customXml" Target="../ink/ink97.xml"/><Relationship Id="rId315" Type="http://schemas.openxmlformats.org/officeDocument/2006/relationships/image" Target="../media/image202.png"/><Relationship Id="rId54" Type="http://schemas.openxmlformats.org/officeDocument/2006/relationships/image" Target="../media/image73.png"/><Relationship Id="rId96" Type="http://schemas.openxmlformats.org/officeDocument/2006/relationships/image" Target="../media/image94.png"/><Relationship Id="rId161" Type="http://schemas.openxmlformats.org/officeDocument/2006/relationships/image" Target="../media/image126.png"/><Relationship Id="rId217" Type="http://schemas.openxmlformats.org/officeDocument/2006/relationships/image" Target="../media/image153.png"/><Relationship Id="rId259" Type="http://schemas.openxmlformats.org/officeDocument/2006/relationships/image" Target="../media/image174.png"/><Relationship Id="rId23" Type="http://schemas.openxmlformats.org/officeDocument/2006/relationships/customXml" Target="../ink/ink54.xml"/><Relationship Id="rId119" Type="http://schemas.openxmlformats.org/officeDocument/2006/relationships/image" Target="../media/image105.png"/><Relationship Id="rId270" Type="http://schemas.openxmlformats.org/officeDocument/2006/relationships/customXml" Target="../ink/ink179.xml"/><Relationship Id="rId326" Type="http://schemas.openxmlformats.org/officeDocument/2006/relationships/customXml" Target="../ink/ink207.xml"/><Relationship Id="rId65" Type="http://schemas.openxmlformats.org/officeDocument/2006/relationships/customXml" Target="../ink/ink75.xml"/><Relationship Id="rId130" Type="http://schemas.openxmlformats.org/officeDocument/2006/relationships/customXml" Target="../ink/ink108.xml"/><Relationship Id="rId172" Type="http://schemas.openxmlformats.org/officeDocument/2006/relationships/customXml" Target="../ink/ink129.xml"/><Relationship Id="rId228" Type="http://schemas.openxmlformats.org/officeDocument/2006/relationships/customXml" Target="../ink/ink158.xml"/><Relationship Id="rId281" Type="http://schemas.openxmlformats.org/officeDocument/2006/relationships/image" Target="../media/image185.png"/><Relationship Id="rId34" Type="http://schemas.openxmlformats.org/officeDocument/2006/relationships/image" Target="../media/image63.png"/><Relationship Id="rId76" Type="http://schemas.openxmlformats.org/officeDocument/2006/relationships/image" Target="../media/image84.png"/><Relationship Id="rId141" Type="http://schemas.openxmlformats.org/officeDocument/2006/relationships/image" Target="../media/image116.png"/><Relationship Id="rId7" Type="http://schemas.openxmlformats.org/officeDocument/2006/relationships/customXml" Target="../ink/ink46.xml"/><Relationship Id="rId183" Type="http://schemas.openxmlformats.org/officeDocument/2006/relationships/image" Target="../media/image137.png"/><Relationship Id="rId239" Type="http://schemas.openxmlformats.org/officeDocument/2006/relationships/image" Target="../media/image164.png"/><Relationship Id="rId250" Type="http://schemas.openxmlformats.org/officeDocument/2006/relationships/customXml" Target="../ink/ink169.xml"/><Relationship Id="rId271" Type="http://schemas.openxmlformats.org/officeDocument/2006/relationships/image" Target="../media/image180.png"/><Relationship Id="rId292" Type="http://schemas.openxmlformats.org/officeDocument/2006/relationships/customXml" Target="../ink/ink190.xml"/><Relationship Id="rId306" Type="http://schemas.openxmlformats.org/officeDocument/2006/relationships/customXml" Target="../ink/ink197.xml"/><Relationship Id="rId24" Type="http://schemas.openxmlformats.org/officeDocument/2006/relationships/image" Target="../media/image58.png"/><Relationship Id="rId45" Type="http://schemas.openxmlformats.org/officeDocument/2006/relationships/customXml" Target="../ink/ink65.xml"/><Relationship Id="rId66" Type="http://schemas.openxmlformats.org/officeDocument/2006/relationships/image" Target="../media/image79.png"/><Relationship Id="rId87" Type="http://schemas.openxmlformats.org/officeDocument/2006/relationships/customXml" Target="../ink/ink86.xml"/><Relationship Id="rId110" Type="http://schemas.openxmlformats.org/officeDocument/2006/relationships/customXml" Target="../ink/ink98.xml"/><Relationship Id="rId131" Type="http://schemas.openxmlformats.org/officeDocument/2006/relationships/image" Target="../media/image111.png"/><Relationship Id="rId327" Type="http://schemas.openxmlformats.org/officeDocument/2006/relationships/image" Target="../media/image208.png"/><Relationship Id="rId152" Type="http://schemas.openxmlformats.org/officeDocument/2006/relationships/customXml" Target="../ink/ink119.xml"/><Relationship Id="rId173" Type="http://schemas.openxmlformats.org/officeDocument/2006/relationships/image" Target="../media/image132.png"/><Relationship Id="rId194" Type="http://schemas.openxmlformats.org/officeDocument/2006/relationships/customXml" Target="../ink/ink140.xml"/><Relationship Id="rId208" Type="http://schemas.openxmlformats.org/officeDocument/2006/relationships/customXml" Target="../ink/ink148.xml"/><Relationship Id="rId229" Type="http://schemas.openxmlformats.org/officeDocument/2006/relationships/image" Target="../media/image159.png"/><Relationship Id="rId240" Type="http://schemas.openxmlformats.org/officeDocument/2006/relationships/customXml" Target="../ink/ink164.xml"/><Relationship Id="rId261" Type="http://schemas.openxmlformats.org/officeDocument/2006/relationships/image" Target="../media/image175.png"/><Relationship Id="rId14" Type="http://schemas.openxmlformats.org/officeDocument/2006/relationships/image" Target="../media/image53.png"/><Relationship Id="rId35" Type="http://schemas.openxmlformats.org/officeDocument/2006/relationships/customXml" Target="../ink/ink60.xml"/><Relationship Id="rId56" Type="http://schemas.openxmlformats.org/officeDocument/2006/relationships/image" Target="../media/image74.png"/><Relationship Id="rId77" Type="http://schemas.openxmlformats.org/officeDocument/2006/relationships/customXml" Target="../ink/ink81.xml"/><Relationship Id="rId100" Type="http://schemas.openxmlformats.org/officeDocument/2006/relationships/image" Target="../media/image96.png"/><Relationship Id="rId282" Type="http://schemas.openxmlformats.org/officeDocument/2006/relationships/customXml" Target="../ink/ink185.xml"/><Relationship Id="rId317" Type="http://schemas.openxmlformats.org/officeDocument/2006/relationships/image" Target="../media/image203.png"/><Relationship Id="rId8" Type="http://schemas.openxmlformats.org/officeDocument/2006/relationships/image" Target="../media/image50.png"/><Relationship Id="rId98" Type="http://schemas.openxmlformats.org/officeDocument/2006/relationships/image" Target="../media/image95.png"/><Relationship Id="rId121" Type="http://schemas.openxmlformats.org/officeDocument/2006/relationships/image" Target="../media/image106.png"/><Relationship Id="rId142" Type="http://schemas.openxmlformats.org/officeDocument/2006/relationships/customXml" Target="../ink/ink114.xml"/><Relationship Id="rId163" Type="http://schemas.openxmlformats.org/officeDocument/2006/relationships/image" Target="../media/image127.png"/><Relationship Id="rId184" Type="http://schemas.openxmlformats.org/officeDocument/2006/relationships/customXml" Target="../ink/ink135.xml"/><Relationship Id="rId219" Type="http://schemas.openxmlformats.org/officeDocument/2006/relationships/image" Target="../media/image154.png"/><Relationship Id="rId230" Type="http://schemas.openxmlformats.org/officeDocument/2006/relationships/customXml" Target="../ink/ink159.xml"/><Relationship Id="rId251" Type="http://schemas.openxmlformats.org/officeDocument/2006/relationships/image" Target="../media/image170.png"/><Relationship Id="rId25" Type="http://schemas.openxmlformats.org/officeDocument/2006/relationships/customXml" Target="../ink/ink55.xml"/><Relationship Id="rId46" Type="http://schemas.openxmlformats.org/officeDocument/2006/relationships/image" Target="../media/image69.png"/><Relationship Id="rId67" Type="http://schemas.openxmlformats.org/officeDocument/2006/relationships/customXml" Target="../ink/ink76.xml"/><Relationship Id="rId272" Type="http://schemas.openxmlformats.org/officeDocument/2006/relationships/customXml" Target="../ink/ink180.xml"/><Relationship Id="rId293" Type="http://schemas.openxmlformats.org/officeDocument/2006/relationships/image" Target="../media/image191.png"/><Relationship Id="rId307" Type="http://schemas.openxmlformats.org/officeDocument/2006/relationships/image" Target="../media/image198.png"/><Relationship Id="rId328" Type="http://schemas.openxmlformats.org/officeDocument/2006/relationships/customXml" Target="../ink/ink208.xml"/><Relationship Id="rId88" Type="http://schemas.openxmlformats.org/officeDocument/2006/relationships/image" Target="../media/image90.png"/><Relationship Id="rId111" Type="http://schemas.openxmlformats.org/officeDocument/2006/relationships/image" Target="../media/image101.png"/><Relationship Id="rId132" Type="http://schemas.openxmlformats.org/officeDocument/2006/relationships/customXml" Target="../ink/ink109.xml"/><Relationship Id="rId153" Type="http://schemas.openxmlformats.org/officeDocument/2006/relationships/image" Target="../media/image122.png"/><Relationship Id="rId174" Type="http://schemas.openxmlformats.org/officeDocument/2006/relationships/customXml" Target="../ink/ink130.xml"/><Relationship Id="rId195" Type="http://schemas.openxmlformats.org/officeDocument/2006/relationships/customXml" Target="../ink/ink141.xml"/><Relationship Id="rId209" Type="http://schemas.openxmlformats.org/officeDocument/2006/relationships/image" Target="../media/image149.png"/><Relationship Id="rId220" Type="http://schemas.openxmlformats.org/officeDocument/2006/relationships/customXml" Target="../ink/ink154.xml"/><Relationship Id="rId241" Type="http://schemas.openxmlformats.org/officeDocument/2006/relationships/image" Target="../media/image165.png"/><Relationship Id="rId15" Type="http://schemas.openxmlformats.org/officeDocument/2006/relationships/customXml" Target="../ink/ink50.xml"/><Relationship Id="rId36" Type="http://schemas.openxmlformats.org/officeDocument/2006/relationships/image" Target="../media/image64.png"/><Relationship Id="rId57" Type="http://schemas.openxmlformats.org/officeDocument/2006/relationships/customXml" Target="../ink/ink71.xml"/><Relationship Id="rId262" Type="http://schemas.openxmlformats.org/officeDocument/2006/relationships/customXml" Target="../ink/ink175.xml"/><Relationship Id="rId283" Type="http://schemas.openxmlformats.org/officeDocument/2006/relationships/image" Target="../media/image186.png"/><Relationship Id="rId318" Type="http://schemas.openxmlformats.org/officeDocument/2006/relationships/customXml" Target="../ink/ink203.xml"/><Relationship Id="rId78" Type="http://schemas.openxmlformats.org/officeDocument/2006/relationships/image" Target="../media/image85.png"/><Relationship Id="rId99" Type="http://schemas.openxmlformats.org/officeDocument/2006/relationships/customXml" Target="../ink/ink92.xml"/><Relationship Id="rId101" Type="http://schemas.openxmlformats.org/officeDocument/2006/relationships/customXml" Target="../ink/ink93.xml"/><Relationship Id="rId122" Type="http://schemas.openxmlformats.org/officeDocument/2006/relationships/customXml" Target="../ink/ink104.xml"/><Relationship Id="rId143" Type="http://schemas.openxmlformats.org/officeDocument/2006/relationships/image" Target="../media/image117.png"/><Relationship Id="rId164" Type="http://schemas.openxmlformats.org/officeDocument/2006/relationships/customXml" Target="../ink/ink125.xml"/><Relationship Id="rId185" Type="http://schemas.openxmlformats.org/officeDocument/2006/relationships/image" Target="../media/image138.png"/><Relationship Id="rId9" Type="http://schemas.openxmlformats.org/officeDocument/2006/relationships/customXml" Target="../ink/ink47.xml"/><Relationship Id="rId210" Type="http://schemas.openxmlformats.org/officeDocument/2006/relationships/customXml" Target="../ink/ink149.xml"/><Relationship Id="rId26" Type="http://schemas.openxmlformats.org/officeDocument/2006/relationships/image" Target="../media/image59.png"/><Relationship Id="rId231" Type="http://schemas.openxmlformats.org/officeDocument/2006/relationships/image" Target="../media/image160.png"/><Relationship Id="rId252" Type="http://schemas.openxmlformats.org/officeDocument/2006/relationships/customXml" Target="../ink/ink170.xml"/><Relationship Id="rId273" Type="http://schemas.openxmlformats.org/officeDocument/2006/relationships/image" Target="../media/image181.png"/><Relationship Id="rId294" Type="http://schemas.openxmlformats.org/officeDocument/2006/relationships/customXml" Target="../ink/ink191.xml"/><Relationship Id="rId308" Type="http://schemas.openxmlformats.org/officeDocument/2006/relationships/customXml" Target="../ink/ink198.xml"/><Relationship Id="rId329" Type="http://schemas.openxmlformats.org/officeDocument/2006/relationships/image" Target="../media/image209.png"/><Relationship Id="rId47" Type="http://schemas.openxmlformats.org/officeDocument/2006/relationships/customXml" Target="../ink/ink66.xml"/><Relationship Id="rId68" Type="http://schemas.openxmlformats.org/officeDocument/2006/relationships/image" Target="../media/image80.png"/><Relationship Id="rId89" Type="http://schemas.openxmlformats.org/officeDocument/2006/relationships/customXml" Target="../ink/ink87.xml"/><Relationship Id="rId112" Type="http://schemas.openxmlformats.org/officeDocument/2006/relationships/customXml" Target="../ink/ink99.xml"/><Relationship Id="rId133" Type="http://schemas.openxmlformats.org/officeDocument/2006/relationships/image" Target="../media/image112.png"/><Relationship Id="rId154" Type="http://schemas.openxmlformats.org/officeDocument/2006/relationships/customXml" Target="../ink/ink120.xml"/><Relationship Id="rId175" Type="http://schemas.openxmlformats.org/officeDocument/2006/relationships/image" Target="../media/image133.png"/><Relationship Id="rId196" Type="http://schemas.openxmlformats.org/officeDocument/2006/relationships/image" Target="../media/image143.png"/><Relationship Id="rId200" Type="http://schemas.openxmlformats.org/officeDocument/2006/relationships/image" Target="../media/image145.png"/><Relationship Id="rId16" Type="http://schemas.openxmlformats.org/officeDocument/2006/relationships/image" Target="../media/image54.png"/><Relationship Id="rId221" Type="http://schemas.openxmlformats.org/officeDocument/2006/relationships/image" Target="../media/image155.png"/><Relationship Id="rId242" Type="http://schemas.openxmlformats.org/officeDocument/2006/relationships/customXml" Target="../ink/ink165.xml"/><Relationship Id="rId263" Type="http://schemas.openxmlformats.org/officeDocument/2006/relationships/image" Target="../media/image176.png"/><Relationship Id="rId284" Type="http://schemas.openxmlformats.org/officeDocument/2006/relationships/customXml" Target="../ink/ink186.xml"/><Relationship Id="rId319" Type="http://schemas.openxmlformats.org/officeDocument/2006/relationships/image" Target="../media/image204.png"/><Relationship Id="rId37" Type="http://schemas.openxmlformats.org/officeDocument/2006/relationships/customXml" Target="../ink/ink61.xml"/><Relationship Id="rId58" Type="http://schemas.openxmlformats.org/officeDocument/2006/relationships/image" Target="../media/image75.png"/><Relationship Id="rId79" Type="http://schemas.openxmlformats.org/officeDocument/2006/relationships/customXml" Target="../ink/ink82.xml"/><Relationship Id="rId102" Type="http://schemas.openxmlformats.org/officeDocument/2006/relationships/image" Target="../media/image97.png"/><Relationship Id="rId123" Type="http://schemas.openxmlformats.org/officeDocument/2006/relationships/image" Target="../media/image107.png"/><Relationship Id="rId144" Type="http://schemas.openxmlformats.org/officeDocument/2006/relationships/customXml" Target="../ink/ink115.xml"/><Relationship Id="rId90" Type="http://schemas.openxmlformats.org/officeDocument/2006/relationships/image" Target="../media/image91.png"/><Relationship Id="rId165" Type="http://schemas.openxmlformats.org/officeDocument/2006/relationships/image" Target="../media/image128.png"/><Relationship Id="rId186" Type="http://schemas.openxmlformats.org/officeDocument/2006/relationships/customXml" Target="../ink/ink136.xml"/><Relationship Id="rId211" Type="http://schemas.openxmlformats.org/officeDocument/2006/relationships/image" Target="../media/image150.png"/><Relationship Id="rId232" Type="http://schemas.openxmlformats.org/officeDocument/2006/relationships/customXml" Target="../ink/ink160.xml"/><Relationship Id="rId253" Type="http://schemas.openxmlformats.org/officeDocument/2006/relationships/image" Target="../media/image171.png"/><Relationship Id="rId274" Type="http://schemas.openxmlformats.org/officeDocument/2006/relationships/customXml" Target="../ink/ink181.xml"/><Relationship Id="rId295" Type="http://schemas.openxmlformats.org/officeDocument/2006/relationships/image" Target="../media/image192.png"/><Relationship Id="rId309" Type="http://schemas.openxmlformats.org/officeDocument/2006/relationships/image" Target="../media/image199.png"/><Relationship Id="rId27" Type="http://schemas.openxmlformats.org/officeDocument/2006/relationships/customXml" Target="../ink/ink56.xml"/><Relationship Id="rId48" Type="http://schemas.openxmlformats.org/officeDocument/2006/relationships/image" Target="../media/image70.png"/><Relationship Id="rId69" Type="http://schemas.openxmlformats.org/officeDocument/2006/relationships/customXml" Target="../ink/ink77.xml"/><Relationship Id="rId113" Type="http://schemas.openxmlformats.org/officeDocument/2006/relationships/image" Target="../media/image102.png"/><Relationship Id="rId134" Type="http://schemas.openxmlformats.org/officeDocument/2006/relationships/customXml" Target="../ink/ink110.xml"/><Relationship Id="rId320" Type="http://schemas.openxmlformats.org/officeDocument/2006/relationships/customXml" Target="../ink/ink204.xml"/><Relationship Id="rId80" Type="http://schemas.openxmlformats.org/officeDocument/2006/relationships/image" Target="../media/image86.png"/><Relationship Id="rId155" Type="http://schemas.openxmlformats.org/officeDocument/2006/relationships/image" Target="../media/image123.png"/><Relationship Id="rId176" Type="http://schemas.openxmlformats.org/officeDocument/2006/relationships/customXml" Target="../ink/ink131.xml"/><Relationship Id="rId197" Type="http://schemas.openxmlformats.org/officeDocument/2006/relationships/customXml" Target="../ink/ink142.xml"/><Relationship Id="rId201" Type="http://schemas.openxmlformats.org/officeDocument/2006/relationships/customXml" Target="../ink/ink144.xml"/><Relationship Id="rId222" Type="http://schemas.openxmlformats.org/officeDocument/2006/relationships/customXml" Target="../ink/ink155.xml"/><Relationship Id="rId243" Type="http://schemas.openxmlformats.org/officeDocument/2006/relationships/image" Target="../media/image166.png"/><Relationship Id="rId264" Type="http://schemas.openxmlformats.org/officeDocument/2006/relationships/customXml" Target="../ink/ink176.xml"/><Relationship Id="rId285" Type="http://schemas.openxmlformats.org/officeDocument/2006/relationships/image" Target="../media/image187.png"/><Relationship Id="rId17" Type="http://schemas.openxmlformats.org/officeDocument/2006/relationships/customXml" Target="../ink/ink51.xml"/><Relationship Id="rId38" Type="http://schemas.openxmlformats.org/officeDocument/2006/relationships/image" Target="../media/image65.png"/><Relationship Id="rId59" Type="http://schemas.openxmlformats.org/officeDocument/2006/relationships/customXml" Target="../ink/ink72.xml"/><Relationship Id="rId103" Type="http://schemas.openxmlformats.org/officeDocument/2006/relationships/customXml" Target="../ink/ink94.xml"/><Relationship Id="rId124" Type="http://schemas.openxmlformats.org/officeDocument/2006/relationships/customXml" Target="../ink/ink105.xml"/><Relationship Id="rId310" Type="http://schemas.openxmlformats.org/officeDocument/2006/relationships/customXml" Target="../ink/ink199.xml"/><Relationship Id="rId70" Type="http://schemas.openxmlformats.org/officeDocument/2006/relationships/image" Target="../media/image81.png"/><Relationship Id="rId91" Type="http://schemas.openxmlformats.org/officeDocument/2006/relationships/customXml" Target="../ink/ink88.xml"/><Relationship Id="rId145" Type="http://schemas.openxmlformats.org/officeDocument/2006/relationships/image" Target="../media/image118.png"/><Relationship Id="rId166" Type="http://schemas.openxmlformats.org/officeDocument/2006/relationships/customXml" Target="../ink/ink126.xml"/><Relationship Id="rId187" Type="http://schemas.openxmlformats.org/officeDocument/2006/relationships/image" Target="../media/image139.png"/><Relationship Id="rId1" Type="http://schemas.openxmlformats.org/officeDocument/2006/relationships/slideLayout" Target="../slideLayouts/slideLayout2.xml"/><Relationship Id="rId212" Type="http://schemas.openxmlformats.org/officeDocument/2006/relationships/customXml" Target="../ink/ink150.xml"/><Relationship Id="rId233" Type="http://schemas.openxmlformats.org/officeDocument/2006/relationships/image" Target="../media/image161.png"/><Relationship Id="rId254" Type="http://schemas.openxmlformats.org/officeDocument/2006/relationships/customXml" Target="../ink/ink171.xml"/><Relationship Id="rId28" Type="http://schemas.openxmlformats.org/officeDocument/2006/relationships/image" Target="../media/image60.png"/><Relationship Id="rId49" Type="http://schemas.openxmlformats.org/officeDocument/2006/relationships/customXml" Target="../ink/ink67.xml"/><Relationship Id="rId114" Type="http://schemas.openxmlformats.org/officeDocument/2006/relationships/customXml" Target="../ink/ink100.xml"/><Relationship Id="rId275" Type="http://schemas.openxmlformats.org/officeDocument/2006/relationships/image" Target="../media/image182.png"/><Relationship Id="rId296" Type="http://schemas.openxmlformats.org/officeDocument/2006/relationships/customXml" Target="../ink/ink192.xml"/><Relationship Id="rId300" Type="http://schemas.openxmlformats.org/officeDocument/2006/relationships/customXml" Target="../ink/ink194.xml"/><Relationship Id="rId60" Type="http://schemas.openxmlformats.org/officeDocument/2006/relationships/image" Target="../media/image76.png"/><Relationship Id="rId81" Type="http://schemas.openxmlformats.org/officeDocument/2006/relationships/customXml" Target="../ink/ink83.xml"/><Relationship Id="rId135" Type="http://schemas.openxmlformats.org/officeDocument/2006/relationships/image" Target="../media/image113.png"/><Relationship Id="rId156" Type="http://schemas.openxmlformats.org/officeDocument/2006/relationships/customXml" Target="../ink/ink121.xml"/><Relationship Id="rId177" Type="http://schemas.openxmlformats.org/officeDocument/2006/relationships/image" Target="../media/image134.png"/><Relationship Id="rId198" Type="http://schemas.openxmlformats.org/officeDocument/2006/relationships/image" Target="../media/image144.png"/><Relationship Id="rId321" Type="http://schemas.openxmlformats.org/officeDocument/2006/relationships/image" Target="../media/image205.png"/><Relationship Id="rId202" Type="http://schemas.openxmlformats.org/officeDocument/2006/relationships/image" Target="../media/image146.png"/><Relationship Id="rId223" Type="http://schemas.openxmlformats.org/officeDocument/2006/relationships/image" Target="../media/image156.png"/><Relationship Id="rId244" Type="http://schemas.openxmlformats.org/officeDocument/2006/relationships/customXml" Target="../ink/ink166.xml"/><Relationship Id="rId18" Type="http://schemas.openxmlformats.org/officeDocument/2006/relationships/image" Target="../media/image55.png"/><Relationship Id="rId39" Type="http://schemas.openxmlformats.org/officeDocument/2006/relationships/customXml" Target="../ink/ink62.xml"/><Relationship Id="rId265" Type="http://schemas.openxmlformats.org/officeDocument/2006/relationships/image" Target="../media/image177.png"/><Relationship Id="rId286" Type="http://schemas.openxmlformats.org/officeDocument/2006/relationships/customXml" Target="../ink/ink187.xml"/><Relationship Id="rId50" Type="http://schemas.openxmlformats.org/officeDocument/2006/relationships/image" Target="../media/image71.png"/><Relationship Id="rId104" Type="http://schemas.openxmlformats.org/officeDocument/2006/relationships/image" Target="../media/image98.png"/><Relationship Id="rId125" Type="http://schemas.openxmlformats.org/officeDocument/2006/relationships/image" Target="../media/image108.png"/><Relationship Id="rId146" Type="http://schemas.openxmlformats.org/officeDocument/2006/relationships/customXml" Target="../ink/ink116.xml"/><Relationship Id="rId167" Type="http://schemas.openxmlformats.org/officeDocument/2006/relationships/image" Target="../media/image129.png"/><Relationship Id="rId188" Type="http://schemas.openxmlformats.org/officeDocument/2006/relationships/customXml" Target="../ink/ink137.xml"/><Relationship Id="rId311" Type="http://schemas.openxmlformats.org/officeDocument/2006/relationships/image" Target="../media/image200.png"/><Relationship Id="rId71" Type="http://schemas.openxmlformats.org/officeDocument/2006/relationships/customXml" Target="../ink/ink78.xml"/><Relationship Id="rId92" Type="http://schemas.openxmlformats.org/officeDocument/2006/relationships/image" Target="../media/image92.png"/><Relationship Id="rId213" Type="http://schemas.openxmlformats.org/officeDocument/2006/relationships/image" Target="../media/image151.png"/><Relationship Id="rId234" Type="http://schemas.openxmlformats.org/officeDocument/2006/relationships/customXml" Target="../ink/ink161.xml"/><Relationship Id="rId2" Type="http://schemas.openxmlformats.org/officeDocument/2006/relationships/notesSlide" Target="../notesSlides/notesSlide2.xml"/><Relationship Id="rId29" Type="http://schemas.openxmlformats.org/officeDocument/2006/relationships/customXml" Target="../ink/ink57.xml"/><Relationship Id="rId255" Type="http://schemas.openxmlformats.org/officeDocument/2006/relationships/image" Target="../media/image172.png"/><Relationship Id="rId276" Type="http://schemas.openxmlformats.org/officeDocument/2006/relationships/customXml" Target="../ink/ink182.xml"/><Relationship Id="rId297" Type="http://schemas.openxmlformats.org/officeDocument/2006/relationships/image" Target="../media/image193.png"/><Relationship Id="rId40" Type="http://schemas.openxmlformats.org/officeDocument/2006/relationships/image" Target="../media/image66.png"/><Relationship Id="rId115" Type="http://schemas.openxmlformats.org/officeDocument/2006/relationships/image" Target="../media/image103.png"/><Relationship Id="rId136" Type="http://schemas.openxmlformats.org/officeDocument/2006/relationships/customXml" Target="../ink/ink111.xml"/><Relationship Id="rId157" Type="http://schemas.openxmlformats.org/officeDocument/2006/relationships/image" Target="../media/image124.png"/><Relationship Id="rId178" Type="http://schemas.openxmlformats.org/officeDocument/2006/relationships/customXml" Target="../ink/ink132.xml"/><Relationship Id="rId301" Type="http://schemas.openxmlformats.org/officeDocument/2006/relationships/image" Target="../media/image195.png"/><Relationship Id="rId322" Type="http://schemas.openxmlformats.org/officeDocument/2006/relationships/customXml" Target="../ink/ink205.xml"/><Relationship Id="rId61" Type="http://schemas.openxmlformats.org/officeDocument/2006/relationships/customXml" Target="../ink/ink73.xml"/><Relationship Id="rId82" Type="http://schemas.openxmlformats.org/officeDocument/2006/relationships/image" Target="../media/image87.png"/><Relationship Id="rId199" Type="http://schemas.openxmlformats.org/officeDocument/2006/relationships/customXml" Target="../ink/ink143.xml"/><Relationship Id="rId203" Type="http://schemas.openxmlformats.org/officeDocument/2006/relationships/customXml" Target="../ink/ink145.xml"/><Relationship Id="rId19" Type="http://schemas.openxmlformats.org/officeDocument/2006/relationships/customXml" Target="../ink/ink52.xml"/><Relationship Id="rId224" Type="http://schemas.openxmlformats.org/officeDocument/2006/relationships/customXml" Target="../ink/ink156.xml"/><Relationship Id="rId245" Type="http://schemas.openxmlformats.org/officeDocument/2006/relationships/image" Target="../media/image167.png"/><Relationship Id="rId266" Type="http://schemas.openxmlformats.org/officeDocument/2006/relationships/customXml" Target="../ink/ink177.xml"/><Relationship Id="rId287" Type="http://schemas.openxmlformats.org/officeDocument/2006/relationships/image" Target="../media/image188.png"/><Relationship Id="rId30" Type="http://schemas.openxmlformats.org/officeDocument/2006/relationships/image" Target="../media/image61.png"/><Relationship Id="rId105" Type="http://schemas.openxmlformats.org/officeDocument/2006/relationships/customXml" Target="../ink/ink95.xml"/><Relationship Id="rId126" Type="http://schemas.openxmlformats.org/officeDocument/2006/relationships/customXml" Target="../ink/ink106.xml"/><Relationship Id="rId147" Type="http://schemas.openxmlformats.org/officeDocument/2006/relationships/image" Target="../media/image119.png"/><Relationship Id="rId168" Type="http://schemas.openxmlformats.org/officeDocument/2006/relationships/customXml" Target="../ink/ink127.xml"/><Relationship Id="rId312" Type="http://schemas.openxmlformats.org/officeDocument/2006/relationships/customXml" Target="../ink/ink200.xml"/><Relationship Id="rId51" Type="http://schemas.openxmlformats.org/officeDocument/2006/relationships/customXml" Target="../ink/ink68.xml"/><Relationship Id="rId72" Type="http://schemas.openxmlformats.org/officeDocument/2006/relationships/image" Target="../media/image82.png"/><Relationship Id="rId93" Type="http://schemas.openxmlformats.org/officeDocument/2006/relationships/customXml" Target="../ink/ink89.xml"/><Relationship Id="rId189" Type="http://schemas.openxmlformats.org/officeDocument/2006/relationships/image" Target="../media/image140.png"/><Relationship Id="rId3" Type="http://schemas.openxmlformats.org/officeDocument/2006/relationships/image" Target="../media/image48.jpeg"/><Relationship Id="rId214" Type="http://schemas.openxmlformats.org/officeDocument/2006/relationships/customXml" Target="../ink/ink151.xml"/><Relationship Id="rId235" Type="http://schemas.openxmlformats.org/officeDocument/2006/relationships/image" Target="../media/image162.png"/><Relationship Id="rId256" Type="http://schemas.openxmlformats.org/officeDocument/2006/relationships/customXml" Target="../ink/ink172.xml"/><Relationship Id="rId277" Type="http://schemas.openxmlformats.org/officeDocument/2006/relationships/image" Target="../media/image183.png"/><Relationship Id="rId298" Type="http://schemas.openxmlformats.org/officeDocument/2006/relationships/customXml" Target="../ink/ink193.xml"/><Relationship Id="rId116" Type="http://schemas.openxmlformats.org/officeDocument/2006/relationships/customXml" Target="../ink/ink101.xml"/><Relationship Id="rId137" Type="http://schemas.openxmlformats.org/officeDocument/2006/relationships/image" Target="../media/image114.png"/><Relationship Id="rId158" Type="http://schemas.openxmlformats.org/officeDocument/2006/relationships/customXml" Target="../ink/ink122.xml"/><Relationship Id="rId302" Type="http://schemas.openxmlformats.org/officeDocument/2006/relationships/customXml" Target="../ink/ink195.xml"/><Relationship Id="rId323" Type="http://schemas.openxmlformats.org/officeDocument/2006/relationships/image" Target="../media/image206.png"/><Relationship Id="rId20" Type="http://schemas.openxmlformats.org/officeDocument/2006/relationships/image" Target="../media/image56.png"/><Relationship Id="rId41" Type="http://schemas.openxmlformats.org/officeDocument/2006/relationships/customXml" Target="../ink/ink63.xml"/><Relationship Id="rId62" Type="http://schemas.openxmlformats.org/officeDocument/2006/relationships/image" Target="../media/image77.png"/><Relationship Id="rId83" Type="http://schemas.openxmlformats.org/officeDocument/2006/relationships/customXml" Target="../ink/ink84.xml"/><Relationship Id="rId179" Type="http://schemas.openxmlformats.org/officeDocument/2006/relationships/image" Target="../media/image135.png"/><Relationship Id="rId190" Type="http://schemas.openxmlformats.org/officeDocument/2006/relationships/customXml" Target="../ink/ink138.xml"/><Relationship Id="rId204" Type="http://schemas.openxmlformats.org/officeDocument/2006/relationships/image" Target="../media/image147.png"/><Relationship Id="rId225" Type="http://schemas.openxmlformats.org/officeDocument/2006/relationships/image" Target="../media/image157.png"/><Relationship Id="rId246" Type="http://schemas.openxmlformats.org/officeDocument/2006/relationships/customXml" Target="../ink/ink167.xml"/><Relationship Id="rId267" Type="http://schemas.openxmlformats.org/officeDocument/2006/relationships/image" Target="../media/image178.png"/><Relationship Id="rId288" Type="http://schemas.openxmlformats.org/officeDocument/2006/relationships/customXml" Target="../ink/ink188.xml"/><Relationship Id="rId106" Type="http://schemas.openxmlformats.org/officeDocument/2006/relationships/image" Target="../media/image99.png"/><Relationship Id="rId127" Type="http://schemas.openxmlformats.org/officeDocument/2006/relationships/image" Target="../media/image109.png"/><Relationship Id="rId313" Type="http://schemas.openxmlformats.org/officeDocument/2006/relationships/image" Target="../media/image201.png"/><Relationship Id="rId10" Type="http://schemas.openxmlformats.org/officeDocument/2006/relationships/image" Target="../media/image51.png"/><Relationship Id="rId31" Type="http://schemas.openxmlformats.org/officeDocument/2006/relationships/customXml" Target="../ink/ink58.xml"/><Relationship Id="rId52" Type="http://schemas.openxmlformats.org/officeDocument/2006/relationships/image" Target="../media/image72.png"/><Relationship Id="rId73" Type="http://schemas.openxmlformats.org/officeDocument/2006/relationships/customXml" Target="../ink/ink79.xml"/><Relationship Id="rId94" Type="http://schemas.openxmlformats.org/officeDocument/2006/relationships/image" Target="../media/image93.png"/><Relationship Id="rId148" Type="http://schemas.openxmlformats.org/officeDocument/2006/relationships/customXml" Target="../ink/ink117.xml"/><Relationship Id="rId169" Type="http://schemas.openxmlformats.org/officeDocument/2006/relationships/image" Target="../media/image130.png"/><Relationship Id="rId4" Type="http://schemas.openxmlformats.org/officeDocument/2006/relationships/customXml" Target="../ink/ink45.xml"/><Relationship Id="rId180" Type="http://schemas.openxmlformats.org/officeDocument/2006/relationships/customXml" Target="../ink/ink133.xml"/><Relationship Id="rId215" Type="http://schemas.openxmlformats.org/officeDocument/2006/relationships/image" Target="../media/image152.png"/><Relationship Id="rId236" Type="http://schemas.openxmlformats.org/officeDocument/2006/relationships/customXml" Target="../ink/ink162.xml"/><Relationship Id="rId257" Type="http://schemas.openxmlformats.org/officeDocument/2006/relationships/image" Target="../media/image173.png"/><Relationship Id="rId278" Type="http://schemas.openxmlformats.org/officeDocument/2006/relationships/customXml" Target="../ink/ink183.xml"/><Relationship Id="rId303" Type="http://schemas.openxmlformats.org/officeDocument/2006/relationships/image" Target="../media/image196.png"/><Relationship Id="rId42" Type="http://schemas.openxmlformats.org/officeDocument/2006/relationships/image" Target="../media/image67.png"/><Relationship Id="rId84" Type="http://schemas.openxmlformats.org/officeDocument/2006/relationships/image" Target="../media/image88.png"/><Relationship Id="rId138" Type="http://schemas.openxmlformats.org/officeDocument/2006/relationships/customXml" Target="../ink/ink112.xml"/><Relationship Id="rId191" Type="http://schemas.openxmlformats.org/officeDocument/2006/relationships/image" Target="../media/image141.png"/><Relationship Id="rId205" Type="http://schemas.openxmlformats.org/officeDocument/2006/relationships/customXml" Target="../ink/ink146.xml"/><Relationship Id="rId247" Type="http://schemas.openxmlformats.org/officeDocument/2006/relationships/image" Target="../media/image168.png"/><Relationship Id="rId107" Type="http://schemas.openxmlformats.org/officeDocument/2006/relationships/customXml" Target="../ink/ink96.xml"/><Relationship Id="rId289" Type="http://schemas.openxmlformats.org/officeDocument/2006/relationships/image" Target="../media/image189.png"/><Relationship Id="rId11" Type="http://schemas.openxmlformats.org/officeDocument/2006/relationships/customXml" Target="../ink/ink48.xml"/><Relationship Id="rId53" Type="http://schemas.openxmlformats.org/officeDocument/2006/relationships/customXml" Target="../ink/ink69.xml"/><Relationship Id="rId149" Type="http://schemas.openxmlformats.org/officeDocument/2006/relationships/image" Target="../media/image120.png"/><Relationship Id="rId314" Type="http://schemas.openxmlformats.org/officeDocument/2006/relationships/customXml" Target="../ink/ink201.xml"/><Relationship Id="rId95" Type="http://schemas.openxmlformats.org/officeDocument/2006/relationships/customXml" Target="../ink/ink90.xml"/><Relationship Id="rId160" Type="http://schemas.openxmlformats.org/officeDocument/2006/relationships/customXml" Target="../ink/ink123.xml"/><Relationship Id="rId216" Type="http://schemas.openxmlformats.org/officeDocument/2006/relationships/customXml" Target="../ink/ink152.xml"/><Relationship Id="rId258" Type="http://schemas.openxmlformats.org/officeDocument/2006/relationships/customXml" Target="../ink/ink173.xml"/><Relationship Id="rId22" Type="http://schemas.openxmlformats.org/officeDocument/2006/relationships/image" Target="../media/image57.png"/><Relationship Id="rId64" Type="http://schemas.openxmlformats.org/officeDocument/2006/relationships/image" Target="../media/image78.png"/><Relationship Id="rId118" Type="http://schemas.openxmlformats.org/officeDocument/2006/relationships/customXml" Target="../ink/ink102.xml"/><Relationship Id="rId325" Type="http://schemas.openxmlformats.org/officeDocument/2006/relationships/image" Target="../media/image207.png"/><Relationship Id="rId171" Type="http://schemas.openxmlformats.org/officeDocument/2006/relationships/image" Target="../media/image131.png"/><Relationship Id="rId227" Type="http://schemas.openxmlformats.org/officeDocument/2006/relationships/image" Target="../media/image158.png"/><Relationship Id="rId269" Type="http://schemas.openxmlformats.org/officeDocument/2006/relationships/image" Target="../media/image179.png"/><Relationship Id="rId33" Type="http://schemas.openxmlformats.org/officeDocument/2006/relationships/customXml" Target="../ink/ink59.xml"/><Relationship Id="rId129" Type="http://schemas.openxmlformats.org/officeDocument/2006/relationships/image" Target="../media/image110.png"/><Relationship Id="rId280" Type="http://schemas.openxmlformats.org/officeDocument/2006/relationships/customXml" Target="../ink/ink184.xml"/><Relationship Id="rId75" Type="http://schemas.openxmlformats.org/officeDocument/2006/relationships/customXml" Target="../ink/ink80.xml"/><Relationship Id="rId140" Type="http://schemas.openxmlformats.org/officeDocument/2006/relationships/customXml" Target="../ink/ink113.xml"/><Relationship Id="rId182" Type="http://schemas.openxmlformats.org/officeDocument/2006/relationships/customXml" Target="../ink/ink134.xml"/><Relationship Id="rId6" Type="http://schemas.openxmlformats.org/officeDocument/2006/relationships/image" Target="../media/image49.png"/><Relationship Id="rId238" Type="http://schemas.openxmlformats.org/officeDocument/2006/relationships/customXml" Target="../ink/ink163.xml"/><Relationship Id="rId291" Type="http://schemas.openxmlformats.org/officeDocument/2006/relationships/image" Target="../media/image190.png"/><Relationship Id="rId305" Type="http://schemas.openxmlformats.org/officeDocument/2006/relationships/image" Target="../media/image197.png"/><Relationship Id="rId44" Type="http://schemas.openxmlformats.org/officeDocument/2006/relationships/image" Target="../media/image68.png"/><Relationship Id="rId86" Type="http://schemas.openxmlformats.org/officeDocument/2006/relationships/image" Target="../media/image89.png"/><Relationship Id="rId151" Type="http://schemas.openxmlformats.org/officeDocument/2006/relationships/image" Target="../media/image121.png"/><Relationship Id="rId193" Type="http://schemas.openxmlformats.org/officeDocument/2006/relationships/image" Target="../media/image142.png"/><Relationship Id="rId207" Type="http://schemas.openxmlformats.org/officeDocument/2006/relationships/image" Target="../media/image148.png"/><Relationship Id="rId249" Type="http://schemas.openxmlformats.org/officeDocument/2006/relationships/image" Target="../media/image169.png"/><Relationship Id="rId13" Type="http://schemas.openxmlformats.org/officeDocument/2006/relationships/customXml" Target="../ink/ink49.xml"/><Relationship Id="rId109" Type="http://schemas.openxmlformats.org/officeDocument/2006/relationships/image" Target="../media/image100.png"/><Relationship Id="rId260" Type="http://schemas.openxmlformats.org/officeDocument/2006/relationships/customXml" Target="../ink/ink174.xml"/><Relationship Id="rId316" Type="http://schemas.openxmlformats.org/officeDocument/2006/relationships/customXml" Target="../ink/ink202.xml"/><Relationship Id="rId55" Type="http://schemas.openxmlformats.org/officeDocument/2006/relationships/customXml" Target="../ink/ink70.xml"/><Relationship Id="rId97" Type="http://schemas.openxmlformats.org/officeDocument/2006/relationships/customXml" Target="../ink/ink91.xml"/><Relationship Id="rId120" Type="http://schemas.openxmlformats.org/officeDocument/2006/relationships/customXml" Target="../ink/ink103.xml"/><Relationship Id="rId162" Type="http://schemas.openxmlformats.org/officeDocument/2006/relationships/customXml" Target="../ink/ink124.xml"/><Relationship Id="rId218" Type="http://schemas.openxmlformats.org/officeDocument/2006/relationships/customXml" Target="../ink/ink1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11.png"/><Relationship Id="rId7" Type="http://schemas.openxmlformats.org/officeDocument/2006/relationships/image" Target="../media/image215.png"/><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214.jpeg"/><Relationship Id="rId5" Type="http://schemas.openxmlformats.org/officeDocument/2006/relationships/image" Target="../media/image213.png"/><Relationship Id="rId10" Type="http://schemas.openxmlformats.org/officeDocument/2006/relationships/image" Target="../media/image217.png"/><Relationship Id="rId4" Type="http://schemas.openxmlformats.org/officeDocument/2006/relationships/image" Target="../media/image212.png"/><Relationship Id="rId9" Type="http://schemas.openxmlformats.org/officeDocument/2006/relationships/image" Target="../media/image2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5626080-A54A-46B9-FEB9-1B13EF31C37E}"/>
              </a:ext>
            </a:extLst>
          </p:cNvPr>
          <p:cNvSpPr txBox="1"/>
          <p:nvPr/>
        </p:nvSpPr>
        <p:spPr>
          <a:xfrm>
            <a:off x="3046228" y="3249650"/>
            <a:ext cx="6092456" cy="369332"/>
          </a:xfrm>
          <a:prstGeom prst="rect">
            <a:avLst/>
          </a:prstGeom>
          <a:noFill/>
        </p:spPr>
        <p:txBody>
          <a:bodyPr wrap="square">
            <a:spAutoFit/>
          </a:bodyPr>
          <a:lstStyle/>
          <a:p>
            <a:endParaRPr lang="en-IN" dirty="0"/>
          </a:p>
        </p:txBody>
      </p:sp>
      <p:pic>
        <p:nvPicPr>
          <p:cNvPr id="9" name="Picture 8">
            <a:extLst>
              <a:ext uri="{FF2B5EF4-FFF2-40B4-BE49-F238E27FC236}">
                <a16:creationId xmlns:a16="http://schemas.microsoft.com/office/drawing/2014/main" id="{4C3B8D20-FD18-6813-3125-12A297F0A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40F9AE1D-086A-ED68-D739-EBEB9E9753AB}"/>
              </a:ext>
            </a:extLst>
          </p:cNvPr>
          <p:cNvSpPr/>
          <p:nvPr/>
        </p:nvSpPr>
        <p:spPr>
          <a:xfrm>
            <a:off x="304047" y="242309"/>
            <a:ext cx="8844345" cy="1200329"/>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7200" b="1" cap="none" spc="0" dirty="0">
                <a:ln/>
                <a:solidFill>
                  <a:srgbClr val="7030A0"/>
                </a:solidFill>
                <a:effectLst/>
              </a:rPr>
              <a:t>Team: TWO PENGUINS</a:t>
            </a:r>
          </a:p>
        </p:txBody>
      </p:sp>
      <p:sp>
        <p:nvSpPr>
          <p:cNvPr id="11" name="Rectangle 10">
            <a:extLst>
              <a:ext uri="{FF2B5EF4-FFF2-40B4-BE49-F238E27FC236}">
                <a16:creationId xmlns:a16="http://schemas.microsoft.com/office/drawing/2014/main" id="{CCEB5126-618E-528C-5AF2-5C8B2213EB42}"/>
              </a:ext>
            </a:extLst>
          </p:cNvPr>
          <p:cNvSpPr/>
          <p:nvPr/>
        </p:nvSpPr>
        <p:spPr>
          <a:xfrm>
            <a:off x="2615979" y="3909560"/>
            <a:ext cx="4715124" cy="156966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200" b="1" dirty="0">
                <a:ln/>
                <a:solidFill>
                  <a:srgbClr val="FF0000"/>
                </a:solidFill>
              </a:rPr>
              <a:t>Track</a:t>
            </a:r>
            <a:r>
              <a:rPr lang="en-US" sz="3200" b="1" cap="none" spc="0" dirty="0">
                <a:ln/>
                <a:solidFill>
                  <a:srgbClr val="FF0000"/>
                </a:solidFill>
                <a:effectLst/>
              </a:rPr>
              <a:t>: </a:t>
            </a:r>
          </a:p>
          <a:p>
            <a:pPr algn="ctr"/>
            <a:r>
              <a:rPr lang="en-US" sz="3200" b="1" cap="none" spc="0" dirty="0">
                <a:ln/>
                <a:solidFill>
                  <a:srgbClr val="FF0000"/>
                </a:solidFill>
                <a:effectLst/>
              </a:rPr>
              <a:t>App &amp; Web Engineering (Beginner)</a:t>
            </a:r>
          </a:p>
        </p:txBody>
      </p:sp>
      <p:sp>
        <p:nvSpPr>
          <p:cNvPr id="15" name="TextBox 14">
            <a:extLst>
              <a:ext uri="{FF2B5EF4-FFF2-40B4-BE49-F238E27FC236}">
                <a16:creationId xmlns:a16="http://schemas.microsoft.com/office/drawing/2014/main" id="{7AB12C7D-4B8D-B8A5-DE93-79B713AF9C5D}"/>
              </a:ext>
            </a:extLst>
          </p:cNvPr>
          <p:cNvSpPr txBox="1"/>
          <p:nvPr/>
        </p:nvSpPr>
        <p:spPr>
          <a:xfrm>
            <a:off x="3047338" y="3242346"/>
            <a:ext cx="6094674" cy="369332"/>
          </a:xfrm>
          <a:prstGeom prst="rect">
            <a:avLst/>
          </a:prstGeom>
          <a:noFill/>
        </p:spPr>
        <p:txBody>
          <a:bodyPr wrap="square">
            <a:spAutoFit/>
          </a:bodyPr>
          <a:lstStyle/>
          <a:p>
            <a:endParaRPr lang="en-IN" dirty="0"/>
          </a:p>
        </p:txBody>
      </p:sp>
      <p:pic>
        <p:nvPicPr>
          <p:cNvPr id="17" name="Picture 16">
            <a:extLst>
              <a:ext uri="{FF2B5EF4-FFF2-40B4-BE49-F238E27FC236}">
                <a16:creationId xmlns:a16="http://schemas.microsoft.com/office/drawing/2014/main" id="{9E261D60-3700-8961-B3C0-AB3EC2039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097" name="Ink 1096">
                <a:extLst>
                  <a:ext uri="{FF2B5EF4-FFF2-40B4-BE49-F238E27FC236}">
                    <a16:creationId xmlns:a16="http://schemas.microsoft.com/office/drawing/2014/main" id="{FD54E9B7-6E52-3354-2ED7-3D27A23E3D12}"/>
                  </a:ext>
                </a:extLst>
              </p14:cNvPr>
              <p14:cNvContentPartPr/>
              <p14:nvPr/>
            </p14:nvContentPartPr>
            <p14:xfrm>
              <a:off x="4847571" y="5570195"/>
              <a:ext cx="360" cy="360"/>
            </p14:xfrm>
          </p:contentPart>
        </mc:Choice>
        <mc:Fallback xmlns="">
          <p:pic>
            <p:nvPicPr>
              <p:cNvPr id="1097" name="Ink 1096">
                <a:extLst>
                  <a:ext uri="{FF2B5EF4-FFF2-40B4-BE49-F238E27FC236}">
                    <a16:creationId xmlns:a16="http://schemas.microsoft.com/office/drawing/2014/main" id="{FD54E9B7-6E52-3354-2ED7-3D27A23E3D12}"/>
                  </a:ext>
                </a:extLst>
              </p:cNvPr>
              <p:cNvPicPr/>
              <p:nvPr/>
            </p:nvPicPr>
            <p:blipFill>
              <a:blip r:embed="rId6"/>
              <a:stretch>
                <a:fillRect/>
              </a:stretch>
            </p:blipFill>
            <p:spPr>
              <a:xfrm>
                <a:off x="4841451" y="5564075"/>
                <a:ext cx="12600" cy="12600"/>
              </a:xfrm>
              <a:prstGeom prst="rect">
                <a:avLst/>
              </a:prstGeom>
            </p:spPr>
          </p:pic>
        </mc:Fallback>
      </mc:AlternateContent>
      <p:grpSp>
        <p:nvGrpSpPr>
          <p:cNvPr id="1157" name="Group 1156">
            <a:extLst>
              <a:ext uri="{FF2B5EF4-FFF2-40B4-BE49-F238E27FC236}">
                <a16:creationId xmlns:a16="http://schemas.microsoft.com/office/drawing/2014/main" id="{3946C2B0-EE85-9CEA-4801-E187490F9D6E}"/>
              </a:ext>
            </a:extLst>
          </p:cNvPr>
          <p:cNvGrpSpPr/>
          <p:nvPr/>
        </p:nvGrpSpPr>
        <p:grpSpPr>
          <a:xfrm>
            <a:off x="4760005" y="5924468"/>
            <a:ext cx="2059920" cy="381600"/>
            <a:chOff x="2884045" y="4398706"/>
            <a:chExt cx="2059920" cy="381600"/>
          </a:xfrm>
        </p:grpSpPr>
        <p:grpSp>
          <p:nvGrpSpPr>
            <p:cNvPr id="1118" name="Group 1117">
              <a:extLst>
                <a:ext uri="{FF2B5EF4-FFF2-40B4-BE49-F238E27FC236}">
                  <a16:creationId xmlns:a16="http://schemas.microsoft.com/office/drawing/2014/main" id="{1BD3B472-F309-5A7A-CA6A-119411A35ABD}"/>
                </a:ext>
              </a:extLst>
            </p:cNvPr>
            <p:cNvGrpSpPr/>
            <p:nvPr/>
          </p:nvGrpSpPr>
          <p:grpSpPr>
            <a:xfrm>
              <a:off x="2884045" y="4479706"/>
              <a:ext cx="579600" cy="300600"/>
              <a:chOff x="2884045" y="4479706"/>
              <a:chExt cx="579600" cy="300600"/>
            </a:xfrm>
          </p:grpSpPr>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101" name="Ink 1100">
                    <a:extLst>
                      <a:ext uri="{FF2B5EF4-FFF2-40B4-BE49-F238E27FC236}">
                        <a16:creationId xmlns:a16="http://schemas.microsoft.com/office/drawing/2014/main" id="{4BB43431-3ACB-D3A0-857F-922D27070F49}"/>
                      </a:ext>
                    </a:extLst>
                  </p14:cNvPr>
                  <p14:cNvContentPartPr/>
                  <p14:nvPr/>
                </p14:nvContentPartPr>
                <p14:xfrm>
                  <a:off x="2884045" y="4499866"/>
                  <a:ext cx="143280" cy="280440"/>
                </p14:xfrm>
              </p:contentPart>
            </mc:Choice>
            <mc:Fallback xmlns="">
              <p:pic>
                <p:nvPicPr>
                  <p:cNvPr id="1101" name="Ink 1100">
                    <a:extLst>
                      <a:ext uri="{FF2B5EF4-FFF2-40B4-BE49-F238E27FC236}">
                        <a16:creationId xmlns:a16="http://schemas.microsoft.com/office/drawing/2014/main" id="{4BB43431-3ACB-D3A0-857F-922D27070F49}"/>
                      </a:ext>
                    </a:extLst>
                  </p:cNvPr>
                  <p:cNvPicPr/>
                  <p:nvPr/>
                </p:nvPicPr>
                <p:blipFill>
                  <a:blip r:embed="rId8"/>
                  <a:stretch>
                    <a:fillRect/>
                  </a:stretch>
                </p:blipFill>
                <p:spPr>
                  <a:xfrm>
                    <a:off x="2866405" y="4481866"/>
                    <a:ext cx="178920" cy="316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1102" name="Ink 1101">
                    <a:extLst>
                      <a:ext uri="{FF2B5EF4-FFF2-40B4-BE49-F238E27FC236}">
                        <a16:creationId xmlns:a16="http://schemas.microsoft.com/office/drawing/2014/main" id="{7C345B8A-A204-6D34-5B8F-B3F6C3D45C16}"/>
                      </a:ext>
                    </a:extLst>
                  </p14:cNvPr>
                  <p14:cNvContentPartPr/>
                  <p14:nvPr/>
                </p14:nvContentPartPr>
                <p14:xfrm>
                  <a:off x="2904205" y="4683466"/>
                  <a:ext cx="37800" cy="7200"/>
                </p14:xfrm>
              </p:contentPart>
            </mc:Choice>
            <mc:Fallback xmlns="">
              <p:pic>
                <p:nvPicPr>
                  <p:cNvPr id="1102" name="Ink 1101">
                    <a:extLst>
                      <a:ext uri="{FF2B5EF4-FFF2-40B4-BE49-F238E27FC236}">
                        <a16:creationId xmlns:a16="http://schemas.microsoft.com/office/drawing/2014/main" id="{7C345B8A-A204-6D34-5B8F-B3F6C3D45C16}"/>
                      </a:ext>
                    </a:extLst>
                  </p:cNvPr>
                  <p:cNvPicPr/>
                  <p:nvPr/>
                </p:nvPicPr>
                <p:blipFill>
                  <a:blip r:embed="rId10"/>
                  <a:stretch>
                    <a:fillRect/>
                  </a:stretch>
                </p:blipFill>
                <p:spPr>
                  <a:xfrm>
                    <a:off x="2886565" y="4665826"/>
                    <a:ext cx="73440" cy="4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1103" name="Ink 1102">
                    <a:extLst>
                      <a:ext uri="{FF2B5EF4-FFF2-40B4-BE49-F238E27FC236}">
                        <a16:creationId xmlns:a16="http://schemas.microsoft.com/office/drawing/2014/main" id="{0DAA4E34-439C-5DD2-356B-1022C3F55117}"/>
                      </a:ext>
                    </a:extLst>
                  </p14:cNvPr>
                  <p14:cNvContentPartPr/>
                  <p14:nvPr/>
                </p14:nvContentPartPr>
                <p14:xfrm>
                  <a:off x="3079165" y="4479706"/>
                  <a:ext cx="96840" cy="287280"/>
                </p14:xfrm>
              </p:contentPart>
            </mc:Choice>
            <mc:Fallback xmlns="">
              <p:pic>
                <p:nvPicPr>
                  <p:cNvPr id="1103" name="Ink 1102">
                    <a:extLst>
                      <a:ext uri="{FF2B5EF4-FFF2-40B4-BE49-F238E27FC236}">
                        <a16:creationId xmlns:a16="http://schemas.microsoft.com/office/drawing/2014/main" id="{0DAA4E34-439C-5DD2-356B-1022C3F55117}"/>
                      </a:ext>
                    </a:extLst>
                  </p:cNvPr>
                  <p:cNvPicPr/>
                  <p:nvPr/>
                </p:nvPicPr>
                <p:blipFill>
                  <a:blip r:embed="rId12"/>
                  <a:stretch>
                    <a:fillRect/>
                  </a:stretch>
                </p:blipFill>
                <p:spPr>
                  <a:xfrm>
                    <a:off x="3061165" y="4462066"/>
                    <a:ext cx="132480" cy="32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1104" name="Ink 1103">
                    <a:extLst>
                      <a:ext uri="{FF2B5EF4-FFF2-40B4-BE49-F238E27FC236}">
                        <a16:creationId xmlns:a16="http://schemas.microsoft.com/office/drawing/2014/main" id="{0609176C-F0AB-61A8-DD1A-71979727DAA5}"/>
                      </a:ext>
                    </a:extLst>
                  </p14:cNvPr>
                  <p14:cNvContentPartPr/>
                  <p14:nvPr/>
                </p14:nvContentPartPr>
                <p14:xfrm>
                  <a:off x="3092125" y="4639906"/>
                  <a:ext cx="51480" cy="11880"/>
                </p14:xfrm>
              </p:contentPart>
            </mc:Choice>
            <mc:Fallback xmlns="">
              <p:pic>
                <p:nvPicPr>
                  <p:cNvPr id="1104" name="Ink 1103">
                    <a:extLst>
                      <a:ext uri="{FF2B5EF4-FFF2-40B4-BE49-F238E27FC236}">
                        <a16:creationId xmlns:a16="http://schemas.microsoft.com/office/drawing/2014/main" id="{0609176C-F0AB-61A8-DD1A-71979727DAA5}"/>
                      </a:ext>
                    </a:extLst>
                  </p:cNvPr>
                  <p:cNvPicPr/>
                  <p:nvPr/>
                </p:nvPicPr>
                <p:blipFill>
                  <a:blip r:embed="rId14"/>
                  <a:stretch>
                    <a:fillRect/>
                  </a:stretch>
                </p:blipFill>
                <p:spPr>
                  <a:xfrm>
                    <a:off x="3074485" y="4621906"/>
                    <a:ext cx="87120" cy="47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1105" name="Ink 1104">
                    <a:extLst>
                      <a:ext uri="{FF2B5EF4-FFF2-40B4-BE49-F238E27FC236}">
                        <a16:creationId xmlns:a16="http://schemas.microsoft.com/office/drawing/2014/main" id="{F1DF209F-50B0-8F08-F5ED-55037D953E5C}"/>
                      </a:ext>
                    </a:extLst>
                  </p14:cNvPr>
                  <p14:cNvContentPartPr/>
                  <p14:nvPr/>
                </p14:nvContentPartPr>
                <p14:xfrm>
                  <a:off x="3247285" y="4519306"/>
                  <a:ext cx="24120" cy="194400"/>
                </p14:xfrm>
              </p:contentPart>
            </mc:Choice>
            <mc:Fallback xmlns="">
              <p:pic>
                <p:nvPicPr>
                  <p:cNvPr id="1105" name="Ink 1104">
                    <a:extLst>
                      <a:ext uri="{FF2B5EF4-FFF2-40B4-BE49-F238E27FC236}">
                        <a16:creationId xmlns:a16="http://schemas.microsoft.com/office/drawing/2014/main" id="{F1DF209F-50B0-8F08-F5ED-55037D953E5C}"/>
                      </a:ext>
                    </a:extLst>
                  </p:cNvPr>
                  <p:cNvPicPr/>
                  <p:nvPr/>
                </p:nvPicPr>
                <p:blipFill>
                  <a:blip r:embed="rId16"/>
                  <a:stretch>
                    <a:fillRect/>
                  </a:stretch>
                </p:blipFill>
                <p:spPr>
                  <a:xfrm>
                    <a:off x="3229645" y="4501306"/>
                    <a:ext cx="59760" cy="23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106" name="Ink 1105">
                    <a:extLst>
                      <a:ext uri="{FF2B5EF4-FFF2-40B4-BE49-F238E27FC236}">
                        <a16:creationId xmlns:a16="http://schemas.microsoft.com/office/drawing/2014/main" id="{C4FC982A-35C4-5EA9-4E61-FBCAAB83A710}"/>
                      </a:ext>
                    </a:extLst>
                  </p14:cNvPr>
                  <p14:cNvContentPartPr/>
                  <p14:nvPr/>
                </p14:nvContentPartPr>
                <p14:xfrm>
                  <a:off x="3264925" y="4502386"/>
                  <a:ext cx="111600" cy="212760"/>
                </p14:xfrm>
              </p:contentPart>
            </mc:Choice>
            <mc:Fallback xmlns="">
              <p:pic>
                <p:nvPicPr>
                  <p:cNvPr id="1106" name="Ink 1105">
                    <a:extLst>
                      <a:ext uri="{FF2B5EF4-FFF2-40B4-BE49-F238E27FC236}">
                        <a16:creationId xmlns:a16="http://schemas.microsoft.com/office/drawing/2014/main" id="{C4FC982A-35C4-5EA9-4E61-FBCAAB83A710}"/>
                      </a:ext>
                    </a:extLst>
                  </p:cNvPr>
                  <p:cNvPicPr/>
                  <p:nvPr/>
                </p:nvPicPr>
                <p:blipFill>
                  <a:blip r:embed="rId18"/>
                  <a:stretch>
                    <a:fillRect/>
                  </a:stretch>
                </p:blipFill>
                <p:spPr>
                  <a:xfrm>
                    <a:off x="3247285" y="4484386"/>
                    <a:ext cx="147240" cy="24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1107" name="Ink 1106">
                    <a:extLst>
                      <a:ext uri="{FF2B5EF4-FFF2-40B4-BE49-F238E27FC236}">
                        <a16:creationId xmlns:a16="http://schemas.microsoft.com/office/drawing/2014/main" id="{92DE14F0-7A88-14BC-446A-EA10DE1FF6E2}"/>
                      </a:ext>
                    </a:extLst>
                  </p14:cNvPr>
                  <p14:cNvContentPartPr/>
                  <p14:nvPr/>
                </p14:nvContentPartPr>
                <p14:xfrm>
                  <a:off x="3445645" y="4488706"/>
                  <a:ext cx="18000" cy="189000"/>
                </p14:xfrm>
              </p:contentPart>
            </mc:Choice>
            <mc:Fallback xmlns="">
              <p:pic>
                <p:nvPicPr>
                  <p:cNvPr id="1107" name="Ink 1106">
                    <a:extLst>
                      <a:ext uri="{FF2B5EF4-FFF2-40B4-BE49-F238E27FC236}">
                        <a16:creationId xmlns:a16="http://schemas.microsoft.com/office/drawing/2014/main" id="{92DE14F0-7A88-14BC-446A-EA10DE1FF6E2}"/>
                      </a:ext>
                    </a:extLst>
                  </p:cNvPr>
                  <p:cNvPicPr/>
                  <p:nvPr/>
                </p:nvPicPr>
                <p:blipFill>
                  <a:blip r:embed="rId20"/>
                  <a:stretch>
                    <a:fillRect/>
                  </a:stretch>
                </p:blipFill>
                <p:spPr>
                  <a:xfrm>
                    <a:off x="3428005" y="4470706"/>
                    <a:ext cx="53640" cy="224640"/>
                  </a:xfrm>
                  <a:prstGeom prst="rect">
                    <a:avLst/>
                  </a:prstGeom>
                </p:spPr>
              </p:pic>
            </mc:Fallback>
          </mc:AlternateContent>
        </p:grpSp>
        <p:grpSp>
          <p:nvGrpSpPr>
            <p:cNvPr id="1117" name="Group 1116">
              <a:extLst>
                <a:ext uri="{FF2B5EF4-FFF2-40B4-BE49-F238E27FC236}">
                  <a16:creationId xmlns:a16="http://schemas.microsoft.com/office/drawing/2014/main" id="{9121811D-6BBD-91FC-38BE-09402D0A6739}"/>
                </a:ext>
              </a:extLst>
            </p:cNvPr>
            <p:cNvGrpSpPr/>
            <p:nvPr/>
          </p:nvGrpSpPr>
          <p:grpSpPr>
            <a:xfrm>
              <a:off x="3665965" y="4398706"/>
              <a:ext cx="1278000" cy="275760"/>
              <a:chOff x="3665965" y="4398706"/>
              <a:chExt cx="1278000" cy="275760"/>
            </a:xfrm>
          </p:grpSpPr>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1108" name="Ink 1107">
                    <a:extLst>
                      <a:ext uri="{FF2B5EF4-FFF2-40B4-BE49-F238E27FC236}">
                        <a16:creationId xmlns:a16="http://schemas.microsoft.com/office/drawing/2014/main" id="{D715855A-2CC6-F008-BA9E-1CAEE0FABA8B}"/>
                      </a:ext>
                    </a:extLst>
                  </p14:cNvPr>
                  <p14:cNvContentPartPr/>
                  <p14:nvPr/>
                </p14:nvContentPartPr>
                <p14:xfrm>
                  <a:off x="3665965" y="4478626"/>
                  <a:ext cx="104040" cy="195840"/>
                </p14:xfrm>
              </p:contentPart>
            </mc:Choice>
            <mc:Fallback xmlns="">
              <p:pic>
                <p:nvPicPr>
                  <p:cNvPr id="1108" name="Ink 1107">
                    <a:extLst>
                      <a:ext uri="{FF2B5EF4-FFF2-40B4-BE49-F238E27FC236}">
                        <a16:creationId xmlns:a16="http://schemas.microsoft.com/office/drawing/2014/main" id="{D715855A-2CC6-F008-BA9E-1CAEE0FABA8B}"/>
                      </a:ext>
                    </a:extLst>
                  </p:cNvPr>
                  <p:cNvPicPr/>
                  <p:nvPr/>
                </p:nvPicPr>
                <p:blipFill>
                  <a:blip r:embed="rId22"/>
                  <a:stretch>
                    <a:fillRect/>
                  </a:stretch>
                </p:blipFill>
                <p:spPr>
                  <a:xfrm>
                    <a:off x="3648325" y="4460986"/>
                    <a:ext cx="139680" cy="23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1109" name="Ink 1108">
                    <a:extLst>
                      <a:ext uri="{FF2B5EF4-FFF2-40B4-BE49-F238E27FC236}">
                        <a16:creationId xmlns:a16="http://schemas.microsoft.com/office/drawing/2014/main" id="{211BC986-A4EC-26ED-DBA4-3D3DA8D7CA85}"/>
                      </a:ext>
                    </a:extLst>
                  </p14:cNvPr>
                  <p14:cNvContentPartPr/>
                  <p14:nvPr/>
                </p14:nvContentPartPr>
                <p14:xfrm>
                  <a:off x="3865045" y="4464586"/>
                  <a:ext cx="114120" cy="201960"/>
                </p14:xfrm>
              </p:contentPart>
            </mc:Choice>
            <mc:Fallback xmlns="">
              <p:pic>
                <p:nvPicPr>
                  <p:cNvPr id="1109" name="Ink 1108">
                    <a:extLst>
                      <a:ext uri="{FF2B5EF4-FFF2-40B4-BE49-F238E27FC236}">
                        <a16:creationId xmlns:a16="http://schemas.microsoft.com/office/drawing/2014/main" id="{211BC986-A4EC-26ED-DBA4-3D3DA8D7CA85}"/>
                      </a:ext>
                    </a:extLst>
                  </p:cNvPr>
                  <p:cNvPicPr/>
                  <p:nvPr/>
                </p:nvPicPr>
                <p:blipFill>
                  <a:blip r:embed="rId24"/>
                  <a:stretch>
                    <a:fillRect/>
                  </a:stretch>
                </p:blipFill>
                <p:spPr>
                  <a:xfrm>
                    <a:off x="3847405" y="4446586"/>
                    <a:ext cx="149760" cy="23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1110" name="Ink 1109">
                    <a:extLst>
                      <a:ext uri="{FF2B5EF4-FFF2-40B4-BE49-F238E27FC236}">
                        <a16:creationId xmlns:a16="http://schemas.microsoft.com/office/drawing/2014/main" id="{2FDF67B1-5812-4714-D329-334B62C7F74F}"/>
                      </a:ext>
                    </a:extLst>
                  </p14:cNvPr>
                  <p14:cNvContentPartPr/>
                  <p14:nvPr/>
                </p14:nvContentPartPr>
                <p14:xfrm>
                  <a:off x="3871525" y="4581586"/>
                  <a:ext cx="75240" cy="23400"/>
                </p14:xfrm>
              </p:contentPart>
            </mc:Choice>
            <mc:Fallback xmlns="">
              <p:pic>
                <p:nvPicPr>
                  <p:cNvPr id="1110" name="Ink 1109">
                    <a:extLst>
                      <a:ext uri="{FF2B5EF4-FFF2-40B4-BE49-F238E27FC236}">
                        <a16:creationId xmlns:a16="http://schemas.microsoft.com/office/drawing/2014/main" id="{2FDF67B1-5812-4714-D329-334B62C7F74F}"/>
                      </a:ext>
                    </a:extLst>
                  </p:cNvPr>
                  <p:cNvPicPr/>
                  <p:nvPr/>
                </p:nvPicPr>
                <p:blipFill>
                  <a:blip r:embed="rId26"/>
                  <a:stretch>
                    <a:fillRect/>
                  </a:stretch>
                </p:blipFill>
                <p:spPr>
                  <a:xfrm>
                    <a:off x="3853885" y="4563946"/>
                    <a:ext cx="110880" cy="5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1111" name="Ink 1110">
                    <a:extLst>
                      <a:ext uri="{FF2B5EF4-FFF2-40B4-BE49-F238E27FC236}">
                        <a16:creationId xmlns:a16="http://schemas.microsoft.com/office/drawing/2014/main" id="{2B9A8766-176B-9046-91EA-58A5B3F174CE}"/>
                      </a:ext>
                    </a:extLst>
                  </p14:cNvPr>
                  <p14:cNvContentPartPr/>
                  <p14:nvPr/>
                </p14:nvContentPartPr>
                <p14:xfrm>
                  <a:off x="4020925" y="4469266"/>
                  <a:ext cx="208080" cy="167400"/>
                </p14:xfrm>
              </p:contentPart>
            </mc:Choice>
            <mc:Fallback xmlns="">
              <p:pic>
                <p:nvPicPr>
                  <p:cNvPr id="1111" name="Ink 1110">
                    <a:extLst>
                      <a:ext uri="{FF2B5EF4-FFF2-40B4-BE49-F238E27FC236}">
                        <a16:creationId xmlns:a16="http://schemas.microsoft.com/office/drawing/2014/main" id="{2B9A8766-176B-9046-91EA-58A5B3F174CE}"/>
                      </a:ext>
                    </a:extLst>
                  </p:cNvPr>
                  <p:cNvPicPr/>
                  <p:nvPr/>
                </p:nvPicPr>
                <p:blipFill>
                  <a:blip r:embed="rId28"/>
                  <a:stretch>
                    <a:fillRect/>
                  </a:stretch>
                </p:blipFill>
                <p:spPr>
                  <a:xfrm>
                    <a:off x="4003285" y="4451266"/>
                    <a:ext cx="243720" cy="20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1112" name="Ink 1111">
                    <a:extLst>
                      <a:ext uri="{FF2B5EF4-FFF2-40B4-BE49-F238E27FC236}">
                        <a16:creationId xmlns:a16="http://schemas.microsoft.com/office/drawing/2014/main" id="{A30966A5-FC43-BE7A-F64F-E5BAB518FC36}"/>
                      </a:ext>
                    </a:extLst>
                  </p14:cNvPr>
                  <p14:cNvContentPartPr/>
                  <p14:nvPr/>
                </p14:nvContentPartPr>
                <p14:xfrm>
                  <a:off x="4301365" y="4437226"/>
                  <a:ext cx="159120" cy="198360"/>
                </p14:xfrm>
              </p:contentPart>
            </mc:Choice>
            <mc:Fallback xmlns="">
              <p:pic>
                <p:nvPicPr>
                  <p:cNvPr id="1112" name="Ink 1111">
                    <a:extLst>
                      <a:ext uri="{FF2B5EF4-FFF2-40B4-BE49-F238E27FC236}">
                        <a16:creationId xmlns:a16="http://schemas.microsoft.com/office/drawing/2014/main" id="{A30966A5-FC43-BE7A-F64F-E5BAB518FC36}"/>
                      </a:ext>
                    </a:extLst>
                  </p:cNvPr>
                  <p:cNvPicPr/>
                  <p:nvPr/>
                </p:nvPicPr>
                <p:blipFill>
                  <a:blip r:embed="rId30"/>
                  <a:stretch>
                    <a:fillRect/>
                  </a:stretch>
                </p:blipFill>
                <p:spPr>
                  <a:xfrm>
                    <a:off x="4283365" y="4419586"/>
                    <a:ext cx="194760" cy="23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1113" name="Ink 1112">
                    <a:extLst>
                      <a:ext uri="{FF2B5EF4-FFF2-40B4-BE49-F238E27FC236}">
                        <a16:creationId xmlns:a16="http://schemas.microsoft.com/office/drawing/2014/main" id="{95D6E1E9-9CE3-31F8-AF18-49A2A50D84BB}"/>
                      </a:ext>
                    </a:extLst>
                  </p14:cNvPr>
                  <p14:cNvContentPartPr/>
                  <p14:nvPr/>
                </p14:nvContentPartPr>
                <p14:xfrm>
                  <a:off x="4519165" y="4420666"/>
                  <a:ext cx="148680" cy="214920"/>
                </p14:xfrm>
              </p:contentPart>
            </mc:Choice>
            <mc:Fallback xmlns="">
              <p:pic>
                <p:nvPicPr>
                  <p:cNvPr id="1113" name="Ink 1112">
                    <a:extLst>
                      <a:ext uri="{FF2B5EF4-FFF2-40B4-BE49-F238E27FC236}">
                        <a16:creationId xmlns:a16="http://schemas.microsoft.com/office/drawing/2014/main" id="{95D6E1E9-9CE3-31F8-AF18-49A2A50D84BB}"/>
                      </a:ext>
                    </a:extLst>
                  </p:cNvPr>
                  <p:cNvPicPr/>
                  <p:nvPr/>
                </p:nvPicPr>
                <p:blipFill>
                  <a:blip r:embed="rId32"/>
                  <a:stretch>
                    <a:fillRect/>
                  </a:stretch>
                </p:blipFill>
                <p:spPr>
                  <a:xfrm>
                    <a:off x="4501165" y="4403026"/>
                    <a:ext cx="184320" cy="25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1114" name="Ink 1113">
                    <a:extLst>
                      <a:ext uri="{FF2B5EF4-FFF2-40B4-BE49-F238E27FC236}">
                        <a16:creationId xmlns:a16="http://schemas.microsoft.com/office/drawing/2014/main" id="{72EFB214-40DE-EF72-FBB3-97C8659DD2C5}"/>
                      </a:ext>
                    </a:extLst>
                  </p14:cNvPr>
                  <p14:cNvContentPartPr/>
                  <p14:nvPr/>
                </p14:nvContentPartPr>
                <p14:xfrm>
                  <a:off x="4568845" y="4595266"/>
                  <a:ext cx="41400" cy="5760"/>
                </p14:xfrm>
              </p:contentPart>
            </mc:Choice>
            <mc:Fallback xmlns="">
              <p:pic>
                <p:nvPicPr>
                  <p:cNvPr id="1114" name="Ink 1113">
                    <a:extLst>
                      <a:ext uri="{FF2B5EF4-FFF2-40B4-BE49-F238E27FC236}">
                        <a16:creationId xmlns:a16="http://schemas.microsoft.com/office/drawing/2014/main" id="{72EFB214-40DE-EF72-FBB3-97C8659DD2C5}"/>
                      </a:ext>
                    </a:extLst>
                  </p:cNvPr>
                  <p:cNvPicPr/>
                  <p:nvPr/>
                </p:nvPicPr>
                <p:blipFill>
                  <a:blip r:embed="rId34"/>
                  <a:stretch>
                    <a:fillRect/>
                  </a:stretch>
                </p:blipFill>
                <p:spPr>
                  <a:xfrm>
                    <a:off x="4550845" y="4577266"/>
                    <a:ext cx="77040" cy="4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1115" name="Ink 1114">
                    <a:extLst>
                      <a:ext uri="{FF2B5EF4-FFF2-40B4-BE49-F238E27FC236}">
                        <a16:creationId xmlns:a16="http://schemas.microsoft.com/office/drawing/2014/main" id="{21518429-2DE1-E9BE-1436-D8AF5B2F69EF}"/>
                      </a:ext>
                    </a:extLst>
                  </p14:cNvPr>
                  <p14:cNvContentPartPr/>
                  <p14:nvPr/>
                </p14:nvContentPartPr>
                <p14:xfrm>
                  <a:off x="4717165" y="4441546"/>
                  <a:ext cx="119160" cy="163080"/>
                </p14:xfrm>
              </p:contentPart>
            </mc:Choice>
            <mc:Fallback xmlns="">
              <p:pic>
                <p:nvPicPr>
                  <p:cNvPr id="1115" name="Ink 1114">
                    <a:extLst>
                      <a:ext uri="{FF2B5EF4-FFF2-40B4-BE49-F238E27FC236}">
                        <a16:creationId xmlns:a16="http://schemas.microsoft.com/office/drawing/2014/main" id="{21518429-2DE1-E9BE-1436-D8AF5B2F69EF}"/>
                      </a:ext>
                    </a:extLst>
                  </p:cNvPr>
                  <p:cNvPicPr/>
                  <p:nvPr/>
                </p:nvPicPr>
                <p:blipFill>
                  <a:blip r:embed="rId36"/>
                  <a:stretch>
                    <a:fillRect/>
                  </a:stretch>
                </p:blipFill>
                <p:spPr>
                  <a:xfrm>
                    <a:off x="4699525" y="4423546"/>
                    <a:ext cx="154800" cy="198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1116" name="Ink 1115">
                    <a:extLst>
                      <a:ext uri="{FF2B5EF4-FFF2-40B4-BE49-F238E27FC236}">
                        <a16:creationId xmlns:a16="http://schemas.microsoft.com/office/drawing/2014/main" id="{7EE3682A-8040-A361-855A-6EB7DF2901E3}"/>
                      </a:ext>
                    </a:extLst>
                  </p14:cNvPr>
                  <p14:cNvContentPartPr/>
                  <p14:nvPr/>
                </p14:nvContentPartPr>
                <p14:xfrm>
                  <a:off x="4922005" y="4398706"/>
                  <a:ext cx="21960" cy="200880"/>
                </p14:xfrm>
              </p:contentPart>
            </mc:Choice>
            <mc:Fallback xmlns="">
              <p:pic>
                <p:nvPicPr>
                  <p:cNvPr id="1116" name="Ink 1115">
                    <a:extLst>
                      <a:ext uri="{FF2B5EF4-FFF2-40B4-BE49-F238E27FC236}">
                        <a16:creationId xmlns:a16="http://schemas.microsoft.com/office/drawing/2014/main" id="{7EE3682A-8040-A361-855A-6EB7DF2901E3}"/>
                      </a:ext>
                    </a:extLst>
                  </p:cNvPr>
                  <p:cNvPicPr/>
                  <p:nvPr/>
                </p:nvPicPr>
                <p:blipFill>
                  <a:blip r:embed="rId38"/>
                  <a:stretch>
                    <a:fillRect/>
                  </a:stretch>
                </p:blipFill>
                <p:spPr>
                  <a:xfrm>
                    <a:off x="4904365" y="4381066"/>
                    <a:ext cx="57600" cy="236520"/>
                  </a:xfrm>
                  <a:prstGeom prst="rect">
                    <a:avLst/>
                  </a:prstGeom>
                </p:spPr>
              </p:pic>
            </mc:Fallback>
          </mc:AlternateContent>
        </p:grpSp>
      </p:grpSp>
      <p:grpSp>
        <p:nvGrpSpPr>
          <p:cNvPr id="1160" name="Group 1159">
            <a:extLst>
              <a:ext uri="{FF2B5EF4-FFF2-40B4-BE49-F238E27FC236}">
                <a16:creationId xmlns:a16="http://schemas.microsoft.com/office/drawing/2014/main" id="{4374039D-BB5B-FAFF-9AEF-916B793A9043}"/>
              </a:ext>
            </a:extLst>
          </p:cNvPr>
          <p:cNvGrpSpPr/>
          <p:nvPr/>
        </p:nvGrpSpPr>
        <p:grpSpPr>
          <a:xfrm>
            <a:off x="4229005" y="6318668"/>
            <a:ext cx="3105720" cy="389880"/>
            <a:chOff x="2978725" y="4911706"/>
            <a:chExt cx="3105720" cy="389880"/>
          </a:xfrm>
        </p:grpSpPr>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1135" name="Ink 1134">
                  <a:extLst>
                    <a:ext uri="{FF2B5EF4-FFF2-40B4-BE49-F238E27FC236}">
                      <a16:creationId xmlns:a16="http://schemas.microsoft.com/office/drawing/2014/main" id="{B560B63C-4FAE-FF3A-69A9-743B3587CFD2}"/>
                    </a:ext>
                  </a:extLst>
                </p14:cNvPr>
                <p14:cNvContentPartPr/>
                <p14:nvPr/>
              </p14:nvContentPartPr>
              <p14:xfrm>
                <a:off x="4372285" y="4986946"/>
                <a:ext cx="91080" cy="186840"/>
              </p14:xfrm>
            </p:contentPart>
          </mc:Choice>
          <mc:Fallback xmlns="">
            <p:pic>
              <p:nvPicPr>
                <p:cNvPr id="1135" name="Ink 1134">
                  <a:extLst>
                    <a:ext uri="{FF2B5EF4-FFF2-40B4-BE49-F238E27FC236}">
                      <a16:creationId xmlns:a16="http://schemas.microsoft.com/office/drawing/2014/main" id="{B560B63C-4FAE-FF3A-69A9-743B3587CFD2}"/>
                    </a:ext>
                  </a:extLst>
                </p:cNvPr>
                <p:cNvPicPr/>
                <p:nvPr/>
              </p:nvPicPr>
              <p:blipFill>
                <a:blip r:embed="rId40"/>
                <a:stretch>
                  <a:fillRect/>
                </a:stretch>
              </p:blipFill>
              <p:spPr>
                <a:xfrm>
                  <a:off x="4354645" y="4968946"/>
                  <a:ext cx="126720" cy="222480"/>
                </a:xfrm>
                <a:prstGeom prst="rect">
                  <a:avLst/>
                </a:prstGeom>
              </p:spPr>
            </p:pic>
          </mc:Fallback>
        </mc:AlternateContent>
        <p:grpSp>
          <p:nvGrpSpPr>
            <p:cNvPr id="1159" name="Group 1158">
              <a:extLst>
                <a:ext uri="{FF2B5EF4-FFF2-40B4-BE49-F238E27FC236}">
                  <a16:creationId xmlns:a16="http://schemas.microsoft.com/office/drawing/2014/main" id="{ECC26F1D-4CB3-E3DC-0606-F3B104158E52}"/>
                </a:ext>
              </a:extLst>
            </p:cNvPr>
            <p:cNvGrpSpPr/>
            <p:nvPr/>
          </p:nvGrpSpPr>
          <p:grpSpPr>
            <a:xfrm>
              <a:off x="2978725" y="4911706"/>
              <a:ext cx="3105720" cy="389880"/>
              <a:chOff x="2978725" y="4911706"/>
              <a:chExt cx="3105720" cy="389880"/>
            </a:xfrm>
          </p:grpSpPr>
          <p:grpSp>
            <p:nvGrpSpPr>
              <p:cNvPr id="1158" name="Group 1157">
                <a:extLst>
                  <a:ext uri="{FF2B5EF4-FFF2-40B4-BE49-F238E27FC236}">
                    <a16:creationId xmlns:a16="http://schemas.microsoft.com/office/drawing/2014/main" id="{320BEC4F-BEBB-96BC-4E72-2B53CC041CC2}"/>
                  </a:ext>
                </a:extLst>
              </p:cNvPr>
              <p:cNvGrpSpPr/>
              <p:nvPr/>
            </p:nvGrpSpPr>
            <p:grpSpPr>
              <a:xfrm>
                <a:off x="2978725" y="4928626"/>
                <a:ext cx="2712240" cy="372960"/>
                <a:chOff x="2978725" y="4928626"/>
                <a:chExt cx="2712240" cy="372960"/>
              </a:xfrm>
            </p:grpSpPr>
            <p:grpSp>
              <p:nvGrpSpPr>
                <p:cNvPr id="1134" name="Group 1133">
                  <a:extLst>
                    <a:ext uri="{FF2B5EF4-FFF2-40B4-BE49-F238E27FC236}">
                      <a16:creationId xmlns:a16="http://schemas.microsoft.com/office/drawing/2014/main" id="{B7F9A327-EC1E-FC24-4924-FB3D864EB962}"/>
                    </a:ext>
                  </a:extLst>
                </p:cNvPr>
                <p:cNvGrpSpPr/>
                <p:nvPr/>
              </p:nvGrpSpPr>
              <p:grpSpPr>
                <a:xfrm>
                  <a:off x="2978725" y="4996306"/>
                  <a:ext cx="1138680" cy="305280"/>
                  <a:chOff x="2978725" y="4996306"/>
                  <a:chExt cx="1138680" cy="305280"/>
                </a:xfrm>
              </p:grpSpPr>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1119" name="Ink 1118">
                        <a:extLst>
                          <a:ext uri="{FF2B5EF4-FFF2-40B4-BE49-F238E27FC236}">
                            <a16:creationId xmlns:a16="http://schemas.microsoft.com/office/drawing/2014/main" id="{DEFDC8BA-41C8-6828-EFF6-8BF367B1D8D9}"/>
                          </a:ext>
                        </a:extLst>
                      </p14:cNvPr>
                      <p14:cNvContentPartPr/>
                      <p14:nvPr/>
                    </p14:nvContentPartPr>
                    <p14:xfrm>
                      <a:off x="2978725" y="5045266"/>
                      <a:ext cx="116640" cy="256320"/>
                    </p14:xfrm>
                  </p:contentPart>
                </mc:Choice>
                <mc:Fallback xmlns="">
                  <p:pic>
                    <p:nvPicPr>
                      <p:cNvPr id="1119" name="Ink 1118">
                        <a:extLst>
                          <a:ext uri="{FF2B5EF4-FFF2-40B4-BE49-F238E27FC236}">
                            <a16:creationId xmlns:a16="http://schemas.microsoft.com/office/drawing/2014/main" id="{DEFDC8BA-41C8-6828-EFF6-8BF367B1D8D9}"/>
                          </a:ext>
                        </a:extLst>
                      </p:cNvPr>
                      <p:cNvPicPr/>
                      <p:nvPr/>
                    </p:nvPicPr>
                    <p:blipFill>
                      <a:blip r:embed="rId42"/>
                      <a:stretch>
                        <a:fillRect/>
                      </a:stretch>
                    </p:blipFill>
                    <p:spPr>
                      <a:xfrm>
                        <a:off x="2961085" y="5027626"/>
                        <a:ext cx="152280" cy="29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1120" name="Ink 1119">
                        <a:extLst>
                          <a:ext uri="{FF2B5EF4-FFF2-40B4-BE49-F238E27FC236}">
                            <a16:creationId xmlns:a16="http://schemas.microsoft.com/office/drawing/2014/main" id="{2EB52047-646B-8982-2790-E94EC7D08394}"/>
                          </a:ext>
                        </a:extLst>
                      </p14:cNvPr>
                      <p14:cNvContentPartPr/>
                      <p14:nvPr/>
                    </p14:nvContentPartPr>
                    <p14:xfrm>
                      <a:off x="2990245" y="5100346"/>
                      <a:ext cx="115560" cy="97560"/>
                    </p14:xfrm>
                  </p:contentPart>
                </mc:Choice>
                <mc:Fallback xmlns="">
                  <p:pic>
                    <p:nvPicPr>
                      <p:cNvPr id="1120" name="Ink 1119">
                        <a:extLst>
                          <a:ext uri="{FF2B5EF4-FFF2-40B4-BE49-F238E27FC236}">
                            <a16:creationId xmlns:a16="http://schemas.microsoft.com/office/drawing/2014/main" id="{2EB52047-646B-8982-2790-E94EC7D08394}"/>
                          </a:ext>
                        </a:extLst>
                      </p:cNvPr>
                      <p:cNvPicPr/>
                      <p:nvPr/>
                    </p:nvPicPr>
                    <p:blipFill>
                      <a:blip r:embed="rId44"/>
                      <a:stretch>
                        <a:fillRect/>
                      </a:stretch>
                    </p:blipFill>
                    <p:spPr>
                      <a:xfrm>
                        <a:off x="2972245" y="5082706"/>
                        <a:ext cx="151200" cy="133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1121" name="Ink 1120">
                        <a:extLst>
                          <a:ext uri="{FF2B5EF4-FFF2-40B4-BE49-F238E27FC236}">
                            <a16:creationId xmlns:a16="http://schemas.microsoft.com/office/drawing/2014/main" id="{09A2D80E-D620-108D-96A2-5794105FF942}"/>
                          </a:ext>
                        </a:extLst>
                      </p14:cNvPr>
                      <p14:cNvContentPartPr/>
                      <p14:nvPr/>
                    </p14:nvContentPartPr>
                    <p14:xfrm>
                      <a:off x="3138565" y="5037706"/>
                      <a:ext cx="96120" cy="239040"/>
                    </p14:xfrm>
                  </p:contentPart>
                </mc:Choice>
                <mc:Fallback xmlns="">
                  <p:pic>
                    <p:nvPicPr>
                      <p:cNvPr id="1121" name="Ink 1120">
                        <a:extLst>
                          <a:ext uri="{FF2B5EF4-FFF2-40B4-BE49-F238E27FC236}">
                            <a16:creationId xmlns:a16="http://schemas.microsoft.com/office/drawing/2014/main" id="{09A2D80E-D620-108D-96A2-5794105FF942}"/>
                          </a:ext>
                        </a:extLst>
                      </p:cNvPr>
                      <p:cNvPicPr/>
                      <p:nvPr/>
                    </p:nvPicPr>
                    <p:blipFill>
                      <a:blip r:embed="rId46"/>
                      <a:stretch>
                        <a:fillRect/>
                      </a:stretch>
                    </p:blipFill>
                    <p:spPr>
                      <a:xfrm>
                        <a:off x="3120925" y="5019706"/>
                        <a:ext cx="131760" cy="27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1122" name="Ink 1121">
                        <a:extLst>
                          <a:ext uri="{FF2B5EF4-FFF2-40B4-BE49-F238E27FC236}">
                            <a16:creationId xmlns:a16="http://schemas.microsoft.com/office/drawing/2014/main" id="{D102B723-B51F-B40E-DED8-6A8CE4AE1F64}"/>
                          </a:ext>
                        </a:extLst>
                      </p14:cNvPr>
                      <p14:cNvContentPartPr/>
                      <p14:nvPr/>
                    </p14:nvContentPartPr>
                    <p14:xfrm>
                      <a:off x="3151525" y="5201866"/>
                      <a:ext cx="41040" cy="16560"/>
                    </p14:xfrm>
                  </p:contentPart>
                </mc:Choice>
                <mc:Fallback xmlns="">
                  <p:pic>
                    <p:nvPicPr>
                      <p:cNvPr id="1122" name="Ink 1121">
                        <a:extLst>
                          <a:ext uri="{FF2B5EF4-FFF2-40B4-BE49-F238E27FC236}">
                            <a16:creationId xmlns:a16="http://schemas.microsoft.com/office/drawing/2014/main" id="{D102B723-B51F-B40E-DED8-6A8CE4AE1F64}"/>
                          </a:ext>
                        </a:extLst>
                      </p:cNvPr>
                      <p:cNvPicPr/>
                      <p:nvPr/>
                    </p:nvPicPr>
                    <p:blipFill>
                      <a:blip r:embed="rId48"/>
                      <a:stretch>
                        <a:fillRect/>
                      </a:stretch>
                    </p:blipFill>
                    <p:spPr>
                      <a:xfrm>
                        <a:off x="3133525" y="5183866"/>
                        <a:ext cx="76680" cy="5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1123" name="Ink 1122">
                        <a:extLst>
                          <a:ext uri="{FF2B5EF4-FFF2-40B4-BE49-F238E27FC236}">
                            <a16:creationId xmlns:a16="http://schemas.microsoft.com/office/drawing/2014/main" id="{454B3617-A5FC-EAB0-9573-87BEBDF0E2A9}"/>
                          </a:ext>
                        </a:extLst>
                      </p14:cNvPr>
                      <p14:cNvContentPartPr/>
                      <p14:nvPr/>
                    </p14:nvContentPartPr>
                    <p14:xfrm>
                      <a:off x="3296965" y="5055706"/>
                      <a:ext cx="88200" cy="197640"/>
                    </p14:xfrm>
                  </p:contentPart>
                </mc:Choice>
                <mc:Fallback xmlns="">
                  <p:pic>
                    <p:nvPicPr>
                      <p:cNvPr id="1123" name="Ink 1122">
                        <a:extLst>
                          <a:ext uri="{FF2B5EF4-FFF2-40B4-BE49-F238E27FC236}">
                            <a16:creationId xmlns:a16="http://schemas.microsoft.com/office/drawing/2014/main" id="{454B3617-A5FC-EAB0-9573-87BEBDF0E2A9}"/>
                          </a:ext>
                        </a:extLst>
                      </p:cNvPr>
                      <p:cNvPicPr/>
                      <p:nvPr/>
                    </p:nvPicPr>
                    <p:blipFill>
                      <a:blip r:embed="rId50"/>
                      <a:stretch>
                        <a:fillRect/>
                      </a:stretch>
                    </p:blipFill>
                    <p:spPr>
                      <a:xfrm>
                        <a:off x="3279325" y="5038066"/>
                        <a:ext cx="123840" cy="23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1126" name="Ink 1125">
                        <a:extLst>
                          <a:ext uri="{FF2B5EF4-FFF2-40B4-BE49-F238E27FC236}">
                            <a16:creationId xmlns:a16="http://schemas.microsoft.com/office/drawing/2014/main" id="{13920C2B-F497-A885-11D8-A6B8A7AEC8B5}"/>
                          </a:ext>
                        </a:extLst>
                      </p14:cNvPr>
                      <p14:cNvContentPartPr/>
                      <p14:nvPr/>
                    </p14:nvContentPartPr>
                    <p14:xfrm>
                      <a:off x="3435205" y="5015026"/>
                      <a:ext cx="107280" cy="255240"/>
                    </p14:xfrm>
                  </p:contentPart>
                </mc:Choice>
                <mc:Fallback xmlns="">
                  <p:pic>
                    <p:nvPicPr>
                      <p:cNvPr id="1126" name="Ink 1125">
                        <a:extLst>
                          <a:ext uri="{FF2B5EF4-FFF2-40B4-BE49-F238E27FC236}">
                            <a16:creationId xmlns:a16="http://schemas.microsoft.com/office/drawing/2014/main" id="{13920C2B-F497-A885-11D8-A6B8A7AEC8B5}"/>
                          </a:ext>
                        </a:extLst>
                      </p:cNvPr>
                      <p:cNvPicPr/>
                      <p:nvPr/>
                    </p:nvPicPr>
                    <p:blipFill>
                      <a:blip r:embed="rId52"/>
                      <a:stretch>
                        <a:fillRect/>
                      </a:stretch>
                    </p:blipFill>
                    <p:spPr>
                      <a:xfrm>
                        <a:off x="3417205" y="4997026"/>
                        <a:ext cx="142920" cy="290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1127" name="Ink 1126">
                        <a:extLst>
                          <a:ext uri="{FF2B5EF4-FFF2-40B4-BE49-F238E27FC236}">
                            <a16:creationId xmlns:a16="http://schemas.microsoft.com/office/drawing/2014/main" id="{B4A39647-08C3-E09E-44F6-239292D25527}"/>
                          </a:ext>
                        </a:extLst>
                      </p14:cNvPr>
                      <p14:cNvContentPartPr/>
                      <p14:nvPr/>
                    </p14:nvContentPartPr>
                    <p14:xfrm>
                      <a:off x="3466165" y="5185666"/>
                      <a:ext cx="41040" cy="18360"/>
                    </p14:xfrm>
                  </p:contentPart>
                </mc:Choice>
                <mc:Fallback xmlns="">
                  <p:pic>
                    <p:nvPicPr>
                      <p:cNvPr id="1127" name="Ink 1126">
                        <a:extLst>
                          <a:ext uri="{FF2B5EF4-FFF2-40B4-BE49-F238E27FC236}">
                            <a16:creationId xmlns:a16="http://schemas.microsoft.com/office/drawing/2014/main" id="{B4A39647-08C3-E09E-44F6-239292D25527}"/>
                          </a:ext>
                        </a:extLst>
                      </p:cNvPr>
                      <p:cNvPicPr/>
                      <p:nvPr/>
                    </p:nvPicPr>
                    <p:blipFill>
                      <a:blip r:embed="rId54"/>
                      <a:stretch>
                        <a:fillRect/>
                      </a:stretch>
                    </p:blipFill>
                    <p:spPr>
                      <a:xfrm>
                        <a:off x="3448165" y="5167666"/>
                        <a:ext cx="76680" cy="5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1128" name="Ink 1127">
                        <a:extLst>
                          <a:ext uri="{FF2B5EF4-FFF2-40B4-BE49-F238E27FC236}">
                            <a16:creationId xmlns:a16="http://schemas.microsoft.com/office/drawing/2014/main" id="{43F487C6-10CC-A8FE-4E70-66C016E94A1D}"/>
                          </a:ext>
                        </a:extLst>
                      </p14:cNvPr>
                      <p14:cNvContentPartPr/>
                      <p14:nvPr/>
                    </p14:nvContentPartPr>
                    <p14:xfrm>
                      <a:off x="3610525" y="5064346"/>
                      <a:ext cx="99720" cy="155520"/>
                    </p14:xfrm>
                  </p:contentPart>
                </mc:Choice>
                <mc:Fallback xmlns="">
                  <p:pic>
                    <p:nvPicPr>
                      <p:cNvPr id="1128" name="Ink 1127">
                        <a:extLst>
                          <a:ext uri="{FF2B5EF4-FFF2-40B4-BE49-F238E27FC236}">
                            <a16:creationId xmlns:a16="http://schemas.microsoft.com/office/drawing/2014/main" id="{43F487C6-10CC-A8FE-4E70-66C016E94A1D}"/>
                          </a:ext>
                        </a:extLst>
                      </p:cNvPr>
                      <p:cNvPicPr/>
                      <p:nvPr/>
                    </p:nvPicPr>
                    <p:blipFill>
                      <a:blip r:embed="rId56"/>
                      <a:stretch>
                        <a:fillRect/>
                      </a:stretch>
                    </p:blipFill>
                    <p:spPr>
                      <a:xfrm>
                        <a:off x="3592885" y="5046706"/>
                        <a:ext cx="135360" cy="19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1129" name="Ink 1128">
                        <a:extLst>
                          <a:ext uri="{FF2B5EF4-FFF2-40B4-BE49-F238E27FC236}">
                            <a16:creationId xmlns:a16="http://schemas.microsoft.com/office/drawing/2014/main" id="{44DAE8BE-04AD-7AF7-B2EA-E0830CA8DEED}"/>
                          </a:ext>
                        </a:extLst>
                      </p14:cNvPr>
                      <p14:cNvContentPartPr/>
                      <p14:nvPr/>
                    </p14:nvContentPartPr>
                    <p14:xfrm>
                      <a:off x="3788725" y="4996306"/>
                      <a:ext cx="74520" cy="204120"/>
                    </p14:xfrm>
                  </p:contentPart>
                </mc:Choice>
                <mc:Fallback xmlns="">
                  <p:pic>
                    <p:nvPicPr>
                      <p:cNvPr id="1129" name="Ink 1128">
                        <a:extLst>
                          <a:ext uri="{FF2B5EF4-FFF2-40B4-BE49-F238E27FC236}">
                            <a16:creationId xmlns:a16="http://schemas.microsoft.com/office/drawing/2014/main" id="{44DAE8BE-04AD-7AF7-B2EA-E0830CA8DEED}"/>
                          </a:ext>
                        </a:extLst>
                      </p:cNvPr>
                      <p:cNvPicPr/>
                      <p:nvPr/>
                    </p:nvPicPr>
                    <p:blipFill>
                      <a:blip r:embed="rId58"/>
                      <a:stretch>
                        <a:fillRect/>
                      </a:stretch>
                    </p:blipFill>
                    <p:spPr>
                      <a:xfrm>
                        <a:off x="3770725" y="4978666"/>
                        <a:ext cx="110160" cy="239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1130" name="Ink 1129">
                        <a:extLst>
                          <a:ext uri="{FF2B5EF4-FFF2-40B4-BE49-F238E27FC236}">
                            <a16:creationId xmlns:a16="http://schemas.microsoft.com/office/drawing/2014/main" id="{FCDCE6D6-548A-EF06-2BDE-28E76761CE9E}"/>
                          </a:ext>
                        </a:extLst>
                      </p14:cNvPr>
                      <p14:cNvContentPartPr/>
                      <p14:nvPr/>
                    </p14:nvContentPartPr>
                    <p14:xfrm>
                      <a:off x="3760285" y="5003146"/>
                      <a:ext cx="157680" cy="15480"/>
                    </p14:xfrm>
                  </p:contentPart>
                </mc:Choice>
                <mc:Fallback xmlns="">
                  <p:pic>
                    <p:nvPicPr>
                      <p:cNvPr id="1130" name="Ink 1129">
                        <a:extLst>
                          <a:ext uri="{FF2B5EF4-FFF2-40B4-BE49-F238E27FC236}">
                            <a16:creationId xmlns:a16="http://schemas.microsoft.com/office/drawing/2014/main" id="{FCDCE6D6-548A-EF06-2BDE-28E76761CE9E}"/>
                          </a:ext>
                        </a:extLst>
                      </p:cNvPr>
                      <p:cNvPicPr/>
                      <p:nvPr/>
                    </p:nvPicPr>
                    <p:blipFill>
                      <a:blip r:embed="rId60"/>
                      <a:stretch>
                        <a:fillRect/>
                      </a:stretch>
                    </p:blipFill>
                    <p:spPr>
                      <a:xfrm>
                        <a:off x="3742645" y="4985506"/>
                        <a:ext cx="193320" cy="5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
                    <p14:nvContentPartPr>
                      <p14:cNvPr id="1131" name="Ink 1130">
                        <a:extLst>
                          <a:ext uri="{FF2B5EF4-FFF2-40B4-BE49-F238E27FC236}">
                            <a16:creationId xmlns:a16="http://schemas.microsoft.com/office/drawing/2014/main" id="{44621B02-A086-0B65-6638-FCB227251968}"/>
                          </a:ext>
                        </a:extLst>
                      </p14:cNvPr>
                      <p14:cNvContentPartPr/>
                      <p14:nvPr/>
                    </p14:nvContentPartPr>
                    <p14:xfrm>
                      <a:off x="3899605" y="5105386"/>
                      <a:ext cx="68400" cy="81720"/>
                    </p14:xfrm>
                  </p:contentPart>
                </mc:Choice>
                <mc:Fallback xmlns="">
                  <p:pic>
                    <p:nvPicPr>
                      <p:cNvPr id="1131" name="Ink 1130">
                        <a:extLst>
                          <a:ext uri="{FF2B5EF4-FFF2-40B4-BE49-F238E27FC236}">
                            <a16:creationId xmlns:a16="http://schemas.microsoft.com/office/drawing/2014/main" id="{44621B02-A086-0B65-6638-FCB227251968}"/>
                          </a:ext>
                        </a:extLst>
                      </p:cNvPr>
                      <p:cNvPicPr/>
                      <p:nvPr/>
                    </p:nvPicPr>
                    <p:blipFill>
                      <a:blip r:embed="rId62"/>
                      <a:stretch>
                        <a:fillRect/>
                      </a:stretch>
                    </p:blipFill>
                    <p:spPr>
                      <a:xfrm>
                        <a:off x="3881605" y="5087386"/>
                        <a:ext cx="104040" cy="117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
                    <p14:nvContentPartPr>
                      <p14:cNvPr id="1132" name="Ink 1131">
                        <a:extLst>
                          <a:ext uri="{FF2B5EF4-FFF2-40B4-BE49-F238E27FC236}">
                            <a16:creationId xmlns:a16="http://schemas.microsoft.com/office/drawing/2014/main" id="{9362C116-C28A-1ECA-3586-7B7C8E79047B}"/>
                          </a:ext>
                        </a:extLst>
                      </p14:cNvPr>
                      <p14:cNvContentPartPr/>
                      <p14:nvPr/>
                    </p14:nvContentPartPr>
                    <p14:xfrm>
                      <a:off x="4057285" y="5060386"/>
                      <a:ext cx="4320" cy="109440"/>
                    </p14:xfrm>
                  </p:contentPart>
                </mc:Choice>
                <mc:Fallback xmlns="">
                  <p:pic>
                    <p:nvPicPr>
                      <p:cNvPr id="1132" name="Ink 1131">
                        <a:extLst>
                          <a:ext uri="{FF2B5EF4-FFF2-40B4-BE49-F238E27FC236}">
                            <a16:creationId xmlns:a16="http://schemas.microsoft.com/office/drawing/2014/main" id="{9362C116-C28A-1ECA-3586-7B7C8E79047B}"/>
                          </a:ext>
                        </a:extLst>
                      </p:cNvPr>
                      <p:cNvPicPr/>
                      <p:nvPr/>
                    </p:nvPicPr>
                    <p:blipFill>
                      <a:blip r:embed="rId64"/>
                      <a:stretch>
                        <a:fillRect/>
                      </a:stretch>
                    </p:blipFill>
                    <p:spPr>
                      <a:xfrm>
                        <a:off x="4039285" y="5042386"/>
                        <a:ext cx="39960" cy="145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
                    <p14:nvContentPartPr>
                      <p14:cNvPr id="1133" name="Ink 1132">
                        <a:extLst>
                          <a:ext uri="{FF2B5EF4-FFF2-40B4-BE49-F238E27FC236}">
                            <a16:creationId xmlns:a16="http://schemas.microsoft.com/office/drawing/2014/main" id="{B510032A-497A-C592-C92E-2CCF78875F1E}"/>
                          </a:ext>
                        </a:extLst>
                      </p14:cNvPr>
                      <p14:cNvContentPartPr/>
                      <p14:nvPr/>
                    </p14:nvContentPartPr>
                    <p14:xfrm>
                      <a:off x="3985645" y="5030866"/>
                      <a:ext cx="131760" cy="6120"/>
                    </p14:xfrm>
                  </p:contentPart>
                </mc:Choice>
                <mc:Fallback xmlns="">
                  <p:pic>
                    <p:nvPicPr>
                      <p:cNvPr id="1133" name="Ink 1132">
                        <a:extLst>
                          <a:ext uri="{FF2B5EF4-FFF2-40B4-BE49-F238E27FC236}">
                            <a16:creationId xmlns:a16="http://schemas.microsoft.com/office/drawing/2014/main" id="{B510032A-497A-C592-C92E-2CCF78875F1E}"/>
                          </a:ext>
                        </a:extLst>
                      </p:cNvPr>
                      <p:cNvPicPr/>
                      <p:nvPr/>
                    </p:nvPicPr>
                    <p:blipFill>
                      <a:blip r:embed="rId66"/>
                      <a:stretch>
                        <a:fillRect/>
                      </a:stretch>
                    </p:blipFill>
                    <p:spPr>
                      <a:xfrm>
                        <a:off x="3968005" y="5013226"/>
                        <a:ext cx="167400" cy="41760"/>
                      </a:xfrm>
                      <a:prstGeom prst="rect">
                        <a:avLst/>
                      </a:prstGeom>
                    </p:spPr>
                  </p:pic>
                </mc:Fallback>
              </mc:AlternateContent>
            </p:grpSp>
            <p:grpSp>
              <p:nvGrpSpPr>
                <p:cNvPr id="1152" name="Group 1151">
                  <a:extLst>
                    <a:ext uri="{FF2B5EF4-FFF2-40B4-BE49-F238E27FC236}">
                      <a16:creationId xmlns:a16="http://schemas.microsoft.com/office/drawing/2014/main" id="{1B14A988-092F-D883-6C69-D5C3600A2DB4}"/>
                    </a:ext>
                  </a:extLst>
                </p:cNvPr>
                <p:cNvGrpSpPr/>
                <p:nvPr/>
              </p:nvGrpSpPr>
              <p:grpSpPr>
                <a:xfrm>
                  <a:off x="4525645" y="4978666"/>
                  <a:ext cx="509400" cy="178920"/>
                  <a:chOff x="4525645" y="4978666"/>
                  <a:chExt cx="509400" cy="178920"/>
                </a:xfrm>
              </p:grpSpPr>
              <mc:AlternateContent xmlns:mc="http://schemas.openxmlformats.org/markup-compatibility/2006" xmlns:p14="http://schemas.microsoft.com/office/powerpoint/2010/main" xmlns:aink="http://schemas.microsoft.com/office/drawing/2016/ink">
                <mc:Choice Requires="p14 aink">
                  <p:contentPart p14:bwMode="auto" r:id="rId67">
                    <p14:nvContentPartPr>
                      <p14:cNvPr id="1139" name="Ink 1138">
                        <a:extLst>
                          <a:ext uri="{FF2B5EF4-FFF2-40B4-BE49-F238E27FC236}">
                            <a16:creationId xmlns:a16="http://schemas.microsoft.com/office/drawing/2014/main" id="{8AEDED97-3986-3C27-B68C-4936BC351A50}"/>
                          </a:ext>
                        </a:extLst>
                      </p14:cNvPr>
                      <p14:cNvContentPartPr/>
                      <p14:nvPr/>
                    </p14:nvContentPartPr>
                    <p14:xfrm>
                      <a:off x="4525645" y="5006026"/>
                      <a:ext cx="14040" cy="151560"/>
                    </p14:xfrm>
                  </p:contentPart>
                </mc:Choice>
                <mc:Fallback xmlns="">
                  <p:pic>
                    <p:nvPicPr>
                      <p:cNvPr id="1139" name="Ink 1138">
                        <a:extLst>
                          <a:ext uri="{FF2B5EF4-FFF2-40B4-BE49-F238E27FC236}">
                            <a16:creationId xmlns:a16="http://schemas.microsoft.com/office/drawing/2014/main" id="{8AEDED97-3986-3C27-B68C-4936BC351A50}"/>
                          </a:ext>
                        </a:extLst>
                      </p:cNvPr>
                      <p:cNvPicPr/>
                      <p:nvPr/>
                    </p:nvPicPr>
                    <p:blipFill>
                      <a:blip r:embed="rId68"/>
                      <a:stretch>
                        <a:fillRect/>
                      </a:stretch>
                    </p:blipFill>
                    <p:spPr>
                      <a:xfrm>
                        <a:off x="4507645" y="4988026"/>
                        <a:ext cx="49680" cy="18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
                    <p14:nvContentPartPr>
                      <p14:cNvPr id="1140" name="Ink 1139">
                        <a:extLst>
                          <a:ext uri="{FF2B5EF4-FFF2-40B4-BE49-F238E27FC236}">
                            <a16:creationId xmlns:a16="http://schemas.microsoft.com/office/drawing/2014/main" id="{0F006712-7C8B-BA83-46E6-D683777D1EDC}"/>
                          </a:ext>
                        </a:extLst>
                      </p14:cNvPr>
                      <p14:cNvContentPartPr/>
                      <p14:nvPr/>
                    </p14:nvContentPartPr>
                    <p14:xfrm>
                      <a:off x="4586485" y="5007106"/>
                      <a:ext cx="100440" cy="130680"/>
                    </p14:xfrm>
                  </p:contentPart>
                </mc:Choice>
                <mc:Fallback xmlns="">
                  <p:pic>
                    <p:nvPicPr>
                      <p:cNvPr id="1140" name="Ink 1139">
                        <a:extLst>
                          <a:ext uri="{FF2B5EF4-FFF2-40B4-BE49-F238E27FC236}">
                            <a16:creationId xmlns:a16="http://schemas.microsoft.com/office/drawing/2014/main" id="{0F006712-7C8B-BA83-46E6-D683777D1EDC}"/>
                          </a:ext>
                        </a:extLst>
                      </p:cNvPr>
                      <p:cNvPicPr/>
                      <p:nvPr/>
                    </p:nvPicPr>
                    <p:blipFill>
                      <a:blip r:embed="rId70"/>
                      <a:stretch>
                        <a:fillRect/>
                      </a:stretch>
                    </p:blipFill>
                    <p:spPr>
                      <a:xfrm>
                        <a:off x="4568845" y="4989466"/>
                        <a:ext cx="136080" cy="16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1">
                    <p14:nvContentPartPr>
                      <p14:cNvPr id="1141" name="Ink 1140">
                        <a:extLst>
                          <a:ext uri="{FF2B5EF4-FFF2-40B4-BE49-F238E27FC236}">
                            <a16:creationId xmlns:a16="http://schemas.microsoft.com/office/drawing/2014/main" id="{21D65053-126E-40E7-BF27-59C6A626C189}"/>
                          </a:ext>
                        </a:extLst>
                      </p14:cNvPr>
                      <p14:cNvContentPartPr/>
                      <p14:nvPr/>
                    </p14:nvContentPartPr>
                    <p14:xfrm>
                      <a:off x="4753525" y="4992706"/>
                      <a:ext cx="115560" cy="123480"/>
                    </p14:xfrm>
                  </p:contentPart>
                </mc:Choice>
                <mc:Fallback xmlns="">
                  <p:pic>
                    <p:nvPicPr>
                      <p:cNvPr id="1141" name="Ink 1140">
                        <a:extLst>
                          <a:ext uri="{FF2B5EF4-FFF2-40B4-BE49-F238E27FC236}">
                            <a16:creationId xmlns:a16="http://schemas.microsoft.com/office/drawing/2014/main" id="{21D65053-126E-40E7-BF27-59C6A626C189}"/>
                          </a:ext>
                        </a:extLst>
                      </p:cNvPr>
                      <p:cNvPicPr/>
                      <p:nvPr/>
                    </p:nvPicPr>
                    <p:blipFill>
                      <a:blip r:embed="rId72"/>
                      <a:stretch>
                        <a:fillRect/>
                      </a:stretch>
                    </p:blipFill>
                    <p:spPr>
                      <a:xfrm>
                        <a:off x="4735885" y="4974706"/>
                        <a:ext cx="151200" cy="15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
                    <p14:nvContentPartPr>
                      <p14:cNvPr id="1142" name="Ink 1141">
                        <a:extLst>
                          <a:ext uri="{FF2B5EF4-FFF2-40B4-BE49-F238E27FC236}">
                            <a16:creationId xmlns:a16="http://schemas.microsoft.com/office/drawing/2014/main" id="{D21803C1-FD04-F36D-2108-1B8F67761BE1}"/>
                          </a:ext>
                        </a:extLst>
                      </p14:cNvPr>
                      <p14:cNvContentPartPr/>
                      <p14:nvPr/>
                    </p14:nvContentPartPr>
                    <p14:xfrm>
                      <a:off x="4922365" y="4985866"/>
                      <a:ext cx="7560" cy="123480"/>
                    </p14:xfrm>
                  </p:contentPart>
                </mc:Choice>
                <mc:Fallback xmlns="">
                  <p:pic>
                    <p:nvPicPr>
                      <p:cNvPr id="1142" name="Ink 1141">
                        <a:extLst>
                          <a:ext uri="{FF2B5EF4-FFF2-40B4-BE49-F238E27FC236}">
                            <a16:creationId xmlns:a16="http://schemas.microsoft.com/office/drawing/2014/main" id="{D21803C1-FD04-F36D-2108-1B8F67761BE1}"/>
                          </a:ext>
                        </a:extLst>
                      </p:cNvPr>
                      <p:cNvPicPr/>
                      <p:nvPr/>
                    </p:nvPicPr>
                    <p:blipFill>
                      <a:blip r:embed="rId74"/>
                      <a:stretch>
                        <a:fillRect/>
                      </a:stretch>
                    </p:blipFill>
                    <p:spPr>
                      <a:xfrm>
                        <a:off x="4904725" y="4967866"/>
                        <a:ext cx="43200" cy="15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
                    <p14:nvContentPartPr>
                      <p14:cNvPr id="1143" name="Ink 1142">
                        <a:extLst>
                          <a:ext uri="{FF2B5EF4-FFF2-40B4-BE49-F238E27FC236}">
                            <a16:creationId xmlns:a16="http://schemas.microsoft.com/office/drawing/2014/main" id="{21763F29-33B3-EDFF-24A0-69C5C42FBA36}"/>
                          </a:ext>
                        </a:extLst>
                      </p14:cNvPr>
                      <p14:cNvContentPartPr/>
                      <p14:nvPr/>
                    </p14:nvContentPartPr>
                    <p14:xfrm>
                      <a:off x="4920565" y="4978666"/>
                      <a:ext cx="114480" cy="154800"/>
                    </p14:xfrm>
                  </p:contentPart>
                </mc:Choice>
                <mc:Fallback xmlns="">
                  <p:pic>
                    <p:nvPicPr>
                      <p:cNvPr id="1143" name="Ink 1142">
                        <a:extLst>
                          <a:ext uri="{FF2B5EF4-FFF2-40B4-BE49-F238E27FC236}">
                            <a16:creationId xmlns:a16="http://schemas.microsoft.com/office/drawing/2014/main" id="{21763F29-33B3-EDFF-24A0-69C5C42FBA36}"/>
                          </a:ext>
                        </a:extLst>
                      </p:cNvPr>
                      <p:cNvPicPr/>
                      <p:nvPr/>
                    </p:nvPicPr>
                    <p:blipFill>
                      <a:blip r:embed="rId76"/>
                      <a:stretch>
                        <a:fillRect/>
                      </a:stretch>
                    </p:blipFill>
                    <p:spPr>
                      <a:xfrm>
                        <a:off x="4902925" y="4960666"/>
                        <a:ext cx="150120" cy="190440"/>
                      </a:xfrm>
                      <a:prstGeom prst="rect">
                        <a:avLst/>
                      </a:prstGeom>
                    </p:spPr>
                  </p:pic>
                </mc:Fallback>
              </mc:AlternateContent>
            </p:grpSp>
            <p:grpSp>
              <p:nvGrpSpPr>
                <p:cNvPr id="1151" name="Group 1150">
                  <a:extLst>
                    <a:ext uri="{FF2B5EF4-FFF2-40B4-BE49-F238E27FC236}">
                      <a16:creationId xmlns:a16="http://schemas.microsoft.com/office/drawing/2014/main" id="{591F7A41-0352-3475-0AB3-CED03D67427E}"/>
                    </a:ext>
                  </a:extLst>
                </p:cNvPr>
                <p:cNvGrpSpPr/>
                <p:nvPr/>
              </p:nvGrpSpPr>
              <p:grpSpPr>
                <a:xfrm>
                  <a:off x="5198845" y="4928626"/>
                  <a:ext cx="492120" cy="218160"/>
                  <a:chOff x="5198845" y="4928626"/>
                  <a:chExt cx="492120" cy="218160"/>
                </a:xfrm>
              </p:grpSpPr>
              <mc:AlternateContent xmlns:mc="http://schemas.openxmlformats.org/markup-compatibility/2006" xmlns:p14="http://schemas.microsoft.com/office/powerpoint/2010/main" xmlns:aink="http://schemas.microsoft.com/office/drawing/2016/ink">
                <mc:Choice Requires="p14 aink">
                  <p:contentPart p14:bwMode="auto" r:id="rId77">
                    <p14:nvContentPartPr>
                      <p14:cNvPr id="1144" name="Ink 1143">
                        <a:extLst>
                          <a:ext uri="{FF2B5EF4-FFF2-40B4-BE49-F238E27FC236}">
                            <a16:creationId xmlns:a16="http://schemas.microsoft.com/office/drawing/2014/main" id="{07BF7B6C-C66C-459D-26A3-B44C87DA26C4}"/>
                          </a:ext>
                        </a:extLst>
                      </p14:cNvPr>
                      <p14:cNvContentPartPr/>
                      <p14:nvPr/>
                    </p14:nvContentPartPr>
                    <p14:xfrm>
                      <a:off x="5212165" y="5018266"/>
                      <a:ext cx="30240" cy="119880"/>
                    </p14:xfrm>
                  </p:contentPart>
                </mc:Choice>
                <mc:Fallback xmlns="">
                  <p:pic>
                    <p:nvPicPr>
                      <p:cNvPr id="1144" name="Ink 1143">
                        <a:extLst>
                          <a:ext uri="{FF2B5EF4-FFF2-40B4-BE49-F238E27FC236}">
                            <a16:creationId xmlns:a16="http://schemas.microsoft.com/office/drawing/2014/main" id="{07BF7B6C-C66C-459D-26A3-B44C87DA26C4}"/>
                          </a:ext>
                        </a:extLst>
                      </p:cNvPr>
                      <p:cNvPicPr/>
                      <p:nvPr/>
                    </p:nvPicPr>
                    <p:blipFill>
                      <a:blip r:embed="rId78"/>
                      <a:stretch>
                        <a:fillRect/>
                      </a:stretch>
                    </p:blipFill>
                    <p:spPr>
                      <a:xfrm>
                        <a:off x="5194165" y="5000266"/>
                        <a:ext cx="65880" cy="155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
                    <p14:nvContentPartPr>
                      <p14:cNvPr id="1145" name="Ink 1144">
                        <a:extLst>
                          <a:ext uri="{FF2B5EF4-FFF2-40B4-BE49-F238E27FC236}">
                            <a16:creationId xmlns:a16="http://schemas.microsoft.com/office/drawing/2014/main" id="{66AF8EB7-E917-1A4F-88E1-82B409E6A640}"/>
                          </a:ext>
                        </a:extLst>
                      </p14:cNvPr>
                      <p14:cNvContentPartPr/>
                      <p14:nvPr/>
                    </p14:nvContentPartPr>
                    <p14:xfrm>
                      <a:off x="5198845" y="4973626"/>
                      <a:ext cx="136440" cy="173160"/>
                    </p14:xfrm>
                  </p:contentPart>
                </mc:Choice>
                <mc:Fallback xmlns="">
                  <p:pic>
                    <p:nvPicPr>
                      <p:cNvPr id="1145" name="Ink 1144">
                        <a:extLst>
                          <a:ext uri="{FF2B5EF4-FFF2-40B4-BE49-F238E27FC236}">
                            <a16:creationId xmlns:a16="http://schemas.microsoft.com/office/drawing/2014/main" id="{66AF8EB7-E917-1A4F-88E1-82B409E6A640}"/>
                          </a:ext>
                        </a:extLst>
                      </p:cNvPr>
                      <p:cNvPicPr/>
                      <p:nvPr/>
                    </p:nvPicPr>
                    <p:blipFill>
                      <a:blip r:embed="rId80"/>
                      <a:stretch>
                        <a:fillRect/>
                      </a:stretch>
                    </p:blipFill>
                    <p:spPr>
                      <a:xfrm>
                        <a:off x="5181205" y="4955986"/>
                        <a:ext cx="172080" cy="20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
                    <p14:nvContentPartPr>
                      <p14:cNvPr id="1146" name="Ink 1145">
                        <a:extLst>
                          <a:ext uri="{FF2B5EF4-FFF2-40B4-BE49-F238E27FC236}">
                            <a16:creationId xmlns:a16="http://schemas.microsoft.com/office/drawing/2014/main" id="{4603E72B-2786-82FD-016D-7CDB4DBB2974}"/>
                          </a:ext>
                        </a:extLst>
                      </p14:cNvPr>
                      <p14:cNvContentPartPr/>
                      <p14:nvPr/>
                    </p14:nvContentPartPr>
                    <p14:xfrm>
                      <a:off x="5380285" y="4928626"/>
                      <a:ext cx="111240" cy="178560"/>
                    </p14:xfrm>
                  </p:contentPart>
                </mc:Choice>
                <mc:Fallback xmlns="">
                  <p:pic>
                    <p:nvPicPr>
                      <p:cNvPr id="1146" name="Ink 1145">
                        <a:extLst>
                          <a:ext uri="{FF2B5EF4-FFF2-40B4-BE49-F238E27FC236}">
                            <a16:creationId xmlns:a16="http://schemas.microsoft.com/office/drawing/2014/main" id="{4603E72B-2786-82FD-016D-7CDB4DBB2974}"/>
                          </a:ext>
                        </a:extLst>
                      </p:cNvPr>
                      <p:cNvPicPr/>
                      <p:nvPr/>
                    </p:nvPicPr>
                    <p:blipFill>
                      <a:blip r:embed="rId82"/>
                      <a:stretch>
                        <a:fillRect/>
                      </a:stretch>
                    </p:blipFill>
                    <p:spPr>
                      <a:xfrm>
                        <a:off x="5362285" y="4910986"/>
                        <a:ext cx="146880" cy="214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
                    <p14:nvContentPartPr>
                      <p14:cNvPr id="1147" name="Ink 1146">
                        <a:extLst>
                          <a:ext uri="{FF2B5EF4-FFF2-40B4-BE49-F238E27FC236}">
                            <a16:creationId xmlns:a16="http://schemas.microsoft.com/office/drawing/2014/main" id="{8A4DA47B-5500-19F6-1964-1F0471750565}"/>
                          </a:ext>
                        </a:extLst>
                      </p14:cNvPr>
                      <p14:cNvContentPartPr/>
                      <p14:nvPr/>
                    </p14:nvContentPartPr>
                    <p14:xfrm>
                      <a:off x="5393245" y="5080186"/>
                      <a:ext cx="50400" cy="18360"/>
                    </p14:xfrm>
                  </p:contentPart>
                </mc:Choice>
                <mc:Fallback xmlns="">
                  <p:pic>
                    <p:nvPicPr>
                      <p:cNvPr id="1147" name="Ink 1146">
                        <a:extLst>
                          <a:ext uri="{FF2B5EF4-FFF2-40B4-BE49-F238E27FC236}">
                            <a16:creationId xmlns:a16="http://schemas.microsoft.com/office/drawing/2014/main" id="{8A4DA47B-5500-19F6-1964-1F0471750565}"/>
                          </a:ext>
                        </a:extLst>
                      </p:cNvPr>
                      <p:cNvPicPr/>
                      <p:nvPr/>
                    </p:nvPicPr>
                    <p:blipFill>
                      <a:blip r:embed="rId84"/>
                      <a:stretch>
                        <a:fillRect/>
                      </a:stretch>
                    </p:blipFill>
                    <p:spPr>
                      <a:xfrm>
                        <a:off x="5375245" y="5062546"/>
                        <a:ext cx="86040" cy="5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
                    <p14:nvContentPartPr>
                      <p14:cNvPr id="1148" name="Ink 1147">
                        <a:extLst>
                          <a:ext uri="{FF2B5EF4-FFF2-40B4-BE49-F238E27FC236}">
                            <a16:creationId xmlns:a16="http://schemas.microsoft.com/office/drawing/2014/main" id="{216AA44C-68D6-2D9E-7FE2-0C1888F629A1}"/>
                          </a:ext>
                        </a:extLst>
                      </p14:cNvPr>
                      <p14:cNvContentPartPr/>
                      <p14:nvPr/>
                    </p14:nvContentPartPr>
                    <p14:xfrm>
                      <a:off x="5556325" y="4939066"/>
                      <a:ext cx="134640" cy="153360"/>
                    </p14:xfrm>
                  </p:contentPart>
                </mc:Choice>
                <mc:Fallback xmlns="">
                  <p:pic>
                    <p:nvPicPr>
                      <p:cNvPr id="1148" name="Ink 1147">
                        <a:extLst>
                          <a:ext uri="{FF2B5EF4-FFF2-40B4-BE49-F238E27FC236}">
                            <a16:creationId xmlns:a16="http://schemas.microsoft.com/office/drawing/2014/main" id="{216AA44C-68D6-2D9E-7FE2-0C1888F629A1}"/>
                          </a:ext>
                        </a:extLst>
                      </p:cNvPr>
                      <p:cNvPicPr/>
                      <p:nvPr/>
                    </p:nvPicPr>
                    <p:blipFill>
                      <a:blip r:embed="rId86"/>
                      <a:stretch>
                        <a:fillRect/>
                      </a:stretch>
                    </p:blipFill>
                    <p:spPr>
                      <a:xfrm>
                        <a:off x="5538325" y="4921066"/>
                        <a:ext cx="170280" cy="189000"/>
                      </a:xfrm>
                      <a:prstGeom prst="rect">
                        <a:avLst/>
                      </a:prstGeom>
                    </p:spPr>
                  </p:pic>
                </mc:Fallback>
              </mc:AlternateContent>
            </p:grpSp>
          </p:grpSp>
          <p:grpSp>
            <p:nvGrpSpPr>
              <p:cNvPr id="1156" name="Group 1155">
                <a:extLst>
                  <a:ext uri="{FF2B5EF4-FFF2-40B4-BE49-F238E27FC236}">
                    <a16:creationId xmlns:a16="http://schemas.microsoft.com/office/drawing/2014/main" id="{E93D3D3A-641B-4752-2A1B-EA4E9C89AD48}"/>
                  </a:ext>
                </a:extLst>
              </p:cNvPr>
              <p:cNvGrpSpPr/>
              <p:nvPr/>
            </p:nvGrpSpPr>
            <p:grpSpPr>
              <a:xfrm>
                <a:off x="5774845" y="4911706"/>
                <a:ext cx="309600" cy="174960"/>
                <a:chOff x="5774845" y="4911706"/>
                <a:chExt cx="309600" cy="174960"/>
              </a:xfrm>
            </p:grpSpPr>
            <mc:AlternateContent xmlns:mc="http://schemas.openxmlformats.org/markup-compatibility/2006" xmlns:p14="http://schemas.microsoft.com/office/powerpoint/2010/main" xmlns:aink="http://schemas.microsoft.com/office/drawing/2016/ink">
              <mc:Choice Requires="p14 aink">
                <p:contentPart p14:bwMode="auto" r:id="rId87">
                  <p14:nvContentPartPr>
                    <p14:cNvPr id="1153" name="Ink 1152">
                      <a:extLst>
                        <a:ext uri="{FF2B5EF4-FFF2-40B4-BE49-F238E27FC236}">
                          <a16:creationId xmlns:a16="http://schemas.microsoft.com/office/drawing/2014/main" id="{167E7CD8-4700-30DB-6D92-070BE7A7A90B}"/>
                        </a:ext>
                      </a:extLst>
                    </p14:cNvPr>
                    <p14:cNvContentPartPr/>
                    <p14:nvPr/>
                  </p14:nvContentPartPr>
                  <p14:xfrm>
                    <a:off x="5774845" y="4919986"/>
                    <a:ext cx="133200" cy="160200"/>
                  </p14:xfrm>
                </p:contentPart>
              </mc:Choice>
              <mc:Fallback xmlns="">
                <p:pic>
                  <p:nvPicPr>
                    <p:cNvPr id="1153" name="Ink 1152">
                      <a:extLst>
                        <a:ext uri="{FF2B5EF4-FFF2-40B4-BE49-F238E27FC236}">
                          <a16:creationId xmlns:a16="http://schemas.microsoft.com/office/drawing/2014/main" id="{167E7CD8-4700-30DB-6D92-070BE7A7A90B}"/>
                        </a:ext>
                      </a:extLst>
                    </p:cNvPr>
                    <p:cNvPicPr/>
                    <p:nvPr/>
                  </p:nvPicPr>
                  <p:blipFill>
                    <a:blip r:embed="rId88"/>
                    <a:stretch>
                      <a:fillRect/>
                    </a:stretch>
                  </p:blipFill>
                  <p:spPr>
                    <a:xfrm>
                      <a:off x="5756845" y="4902346"/>
                      <a:ext cx="168840" cy="19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
                  <p14:nvContentPartPr>
                    <p14:cNvPr id="1154" name="Ink 1153">
                      <a:extLst>
                        <a:ext uri="{FF2B5EF4-FFF2-40B4-BE49-F238E27FC236}">
                          <a16:creationId xmlns:a16="http://schemas.microsoft.com/office/drawing/2014/main" id="{F055CB9D-CC13-8D22-B3A8-5BFEBA188A31}"/>
                        </a:ext>
                      </a:extLst>
                    </p14:cNvPr>
                    <p14:cNvContentPartPr/>
                    <p14:nvPr/>
                  </p14:nvContentPartPr>
                  <p14:xfrm>
                    <a:off x="5962045" y="4911706"/>
                    <a:ext cx="122400" cy="174960"/>
                  </p14:xfrm>
                </p:contentPart>
              </mc:Choice>
              <mc:Fallback xmlns="">
                <p:pic>
                  <p:nvPicPr>
                    <p:cNvPr id="1154" name="Ink 1153">
                      <a:extLst>
                        <a:ext uri="{FF2B5EF4-FFF2-40B4-BE49-F238E27FC236}">
                          <a16:creationId xmlns:a16="http://schemas.microsoft.com/office/drawing/2014/main" id="{F055CB9D-CC13-8D22-B3A8-5BFEBA188A31}"/>
                        </a:ext>
                      </a:extLst>
                    </p:cNvPr>
                    <p:cNvPicPr/>
                    <p:nvPr/>
                  </p:nvPicPr>
                  <p:blipFill>
                    <a:blip r:embed="rId90"/>
                    <a:stretch>
                      <a:fillRect/>
                    </a:stretch>
                  </p:blipFill>
                  <p:spPr>
                    <a:xfrm>
                      <a:off x="5944045" y="4894066"/>
                      <a:ext cx="158040" cy="21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
                  <p14:nvContentPartPr>
                    <p14:cNvPr id="1155" name="Ink 1154">
                      <a:extLst>
                        <a:ext uri="{FF2B5EF4-FFF2-40B4-BE49-F238E27FC236}">
                          <a16:creationId xmlns:a16="http://schemas.microsoft.com/office/drawing/2014/main" id="{91CDD146-7664-8853-13C9-A9072B237148}"/>
                        </a:ext>
                      </a:extLst>
                    </p14:cNvPr>
                    <p14:cNvContentPartPr/>
                    <p14:nvPr/>
                  </p14:nvContentPartPr>
                  <p14:xfrm>
                    <a:off x="5980765" y="5039146"/>
                    <a:ext cx="71640" cy="3600"/>
                  </p14:xfrm>
                </p:contentPart>
              </mc:Choice>
              <mc:Fallback xmlns="">
                <p:pic>
                  <p:nvPicPr>
                    <p:cNvPr id="1155" name="Ink 1154">
                      <a:extLst>
                        <a:ext uri="{FF2B5EF4-FFF2-40B4-BE49-F238E27FC236}">
                          <a16:creationId xmlns:a16="http://schemas.microsoft.com/office/drawing/2014/main" id="{91CDD146-7664-8853-13C9-A9072B237148}"/>
                        </a:ext>
                      </a:extLst>
                    </p:cNvPr>
                    <p:cNvPicPr/>
                    <p:nvPr/>
                  </p:nvPicPr>
                  <p:blipFill>
                    <a:blip r:embed="rId92"/>
                    <a:stretch>
                      <a:fillRect/>
                    </a:stretch>
                  </p:blipFill>
                  <p:spPr>
                    <a:xfrm>
                      <a:off x="5963125" y="5021146"/>
                      <a:ext cx="107280" cy="39240"/>
                    </a:xfrm>
                    <a:prstGeom prst="rect">
                      <a:avLst/>
                    </a:prstGeom>
                  </p:spPr>
                </p:pic>
              </mc:Fallback>
            </mc:AlternateContent>
          </p:grpSp>
        </p:grpSp>
      </p:grpSp>
    </p:spTree>
    <p:extLst>
      <p:ext uri="{BB962C8B-B14F-4D97-AF65-F5344CB8AC3E}">
        <p14:creationId xmlns:p14="http://schemas.microsoft.com/office/powerpoint/2010/main" val="3883361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2751D-7765-2036-BD08-414DB98DBC2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7D10F70-7755-15A7-5BB2-13F6768C4ED9}"/>
              </a:ext>
            </a:extLst>
          </p:cNvPr>
          <p:cNvSpPr txBox="1"/>
          <p:nvPr/>
        </p:nvSpPr>
        <p:spPr>
          <a:xfrm>
            <a:off x="1303638" y="129378"/>
            <a:ext cx="9965725" cy="6463308"/>
          </a:xfrm>
          <a:prstGeom prst="rect">
            <a:avLst/>
          </a:prstGeom>
          <a:noFill/>
        </p:spPr>
        <p:txBody>
          <a:bodyPr wrap="square" anchor="ctr">
            <a:spAutoFit/>
          </a:bodyPr>
          <a:lstStyle/>
          <a:p>
            <a:r>
              <a:rPr lang="en-US" b="1" dirty="0"/>
              <a:t>base44.entities.Experiment: </a:t>
            </a:r>
          </a:p>
          <a:p>
            <a:r>
              <a:rPr lang="en-US" dirty="0"/>
              <a:t>Used for all CRUD (Create, Read, Update, Delete) operations related to Experiment records, such as saving new experiments, listing existing ones, loading, and deleting.</a:t>
            </a:r>
          </a:p>
          <a:p>
            <a:endParaRPr lang="en-US" dirty="0"/>
          </a:p>
          <a:p>
            <a:r>
              <a:rPr lang="en-US" b="1" dirty="0"/>
              <a:t>base44.entities.MeasurementLog: </a:t>
            </a:r>
          </a:p>
          <a:p>
            <a:r>
              <a:rPr lang="en-US" dirty="0"/>
              <a:t>Used to create and persist individual measurement log entries associated with experiments.</a:t>
            </a:r>
          </a:p>
          <a:p>
            <a:endParaRPr lang="en-US" b="1" dirty="0"/>
          </a:p>
          <a:p>
            <a:r>
              <a:rPr lang="en-US" b="1" dirty="0"/>
              <a:t>base44.integrations.Core.InvokeLLM: </a:t>
            </a:r>
          </a:p>
          <a:p>
            <a:r>
              <a:rPr lang="en-US" dirty="0"/>
              <a:t>The primary API for interacting with the underlying Large Language Model. Used for natural language parsing of chemical descriptions and for simulating/predicting chemical reactions.</a:t>
            </a:r>
            <a:br>
              <a:rPr lang="en-US" dirty="0"/>
            </a:br>
            <a:endParaRPr lang="en-US" dirty="0"/>
          </a:p>
          <a:p>
            <a:r>
              <a:rPr lang="en-US" b="1" dirty="0" err="1"/>
              <a:t>Lucide</a:t>
            </a:r>
            <a:r>
              <a:rPr lang="en-US" b="1" dirty="0"/>
              <a:t> React:</a:t>
            </a:r>
          </a:p>
          <a:p>
            <a:r>
              <a:rPr lang="en-US" dirty="0"/>
              <a:t>Provides a library of high-quality, customizable open-source icons used throughout the application for visual cues (e.g., </a:t>
            </a:r>
            <a:r>
              <a:rPr lang="en-US" dirty="0" err="1"/>
              <a:t>FlaskConical</a:t>
            </a:r>
            <a:r>
              <a:rPr lang="en-US" dirty="0"/>
              <a:t>, Save, Beaker, Thermometer).</a:t>
            </a:r>
          </a:p>
          <a:p>
            <a:endParaRPr lang="en-US" b="1" dirty="0"/>
          </a:p>
          <a:p>
            <a:r>
              <a:rPr lang="en-US" b="1" dirty="0"/>
              <a:t>Recharts:</a:t>
            </a:r>
          </a:p>
          <a:p>
            <a:r>
              <a:rPr lang="en-US" dirty="0"/>
              <a:t>A charting library for React applications. Used to visualize measurement data (pH, temperature, conductivity) in line graphs within the </a:t>
            </a:r>
            <a:r>
              <a:rPr lang="en-US" dirty="0" err="1"/>
              <a:t>GraphingPanel</a:t>
            </a:r>
            <a:r>
              <a:rPr lang="en-US" dirty="0"/>
              <a:t>.</a:t>
            </a:r>
          </a:p>
          <a:p>
            <a:endParaRPr lang="en-US" b="1" dirty="0"/>
          </a:p>
          <a:p>
            <a:r>
              <a:rPr lang="en-US" b="1" dirty="0"/>
              <a:t>Desmos Graphing Calculator:</a:t>
            </a:r>
          </a:p>
          <a:p>
            <a:r>
              <a:rPr lang="en-US" dirty="0"/>
              <a:t>An external web-based graphing calculator embedded directly via an </a:t>
            </a:r>
            <a:r>
              <a:rPr lang="en-US" dirty="0" err="1"/>
              <a:t>iframe</a:t>
            </a:r>
            <a:r>
              <a:rPr lang="en-US" dirty="0"/>
              <a:t>. While not a traditional API integration, it allows the application to leverage Desmos's powerful computational and visualization capabilities for mathematical tasks without building custom functionality.</a:t>
            </a:r>
          </a:p>
        </p:txBody>
      </p:sp>
    </p:spTree>
    <p:extLst>
      <p:ext uri="{BB962C8B-B14F-4D97-AF65-F5344CB8AC3E}">
        <p14:creationId xmlns:p14="http://schemas.microsoft.com/office/powerpoint/2010/main" val="959332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B3AA2-DF4D-63F1-A884-4FDEED4CFEB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3DE62B8-5719-FAF0-5C93-98772A56F5E6}"/>
              </a:ext>
            </a:extLst>
          </p:cNvPr>
          <p:cNvSpPr txBox="1"/>
          <p:nvPr/>
        </p:nvSpPr>
        <p:spPr>
          <a:xfrm>
            <a:off x="1303638" y="1375873"/>
            <a:ext cx="9965725" cy="3970318"/>
          </a:xfrm>
          <a:prstGeom prst="rect">
            <a:avLst/>
          </a:prstGeom>
          <a:noFill/>
        </p:spPr>
        <p:txBody>
          <a:bodyPr wrap="square" anchor="ctr">
            <a:spAutoFit/>
          </a:bodyPr>
          <a:lstStyle/>
          <a:p>
            <a:endParaRPr lang="en-US" dirty="0"/>
          </a:p>
          <a:p>
            <a:r>
              <a:rPr lang="en-US" b="1" dirty="0"/>
              <a:t>Base44 Basic Large Language Model (LLM):</a:t>
            </a:r>
          </a:p>
          <a:p>
            <a:endParaRPr lang="en-US" dirty="0"/>
          </a:p>
          <a:p>
            <a:r>
              <a:rPr lang="en-US" dirty="0"/>
              <a:t>Managed and integrated through the base44 platform (specific model/provider abstracted from the application code).</a:t>
            </a:r>
          </a:p>
          <a:p>
            <a:endParaRPr lang="en-US" dirty="0"/>
          </a:p>
          <a:p>
            <a:r>
              <a:rPr lang="en-US" u="sng" dirty="0"/>
              <a:t>Natural Language Processing (NLP) / Parsing: </a:t>
            </a:r>
            <a:r>
              <a:rPr lang="en-US" dirty="0"/>
              <a:t>Interprets free-form text input from the user (e.g., "20g CuSO4 in 50ml water") and converts it into structured JSON data, identifying chemical names, quantities, states, colors, and other properties.</a:t>
            </a:r>
          </a:p>
          <a:p>
            <a:endParaRPr lang="en-US" dirty="0"/>
          </a:p>
          <a:p>
            <a:r>
              <a:rPr lang="en-US" u="sng" dirty="0"/>
              <a:t>Chemical Reaction Simulation / Prediction: </a:t>
            </a:r>
            <a:r>
              <a:rPr lang="en-US" dirty="0"/>
              <a:t>Analyzes the structured data of chemicals mixed in an apparatus and predicts the outcomes of potential chemical reactions. This includes determining if a reaction occurs, color changes, temperature changes, formation of gases or precipitates, and the identity of reaction products.</a:t>
            </a:r>
          </a:p>
        </p:txBody>
      </p:sp>
    </p:spTree>
    <p:extLst>
      <p:ext uri="{BB962C8B-B14F-4D97-AF65-F5344CB8AC3E}">
        <p14:creationId xmlns:p14="http://schemas.microsoft.com/office/powerpoint/2010/main" val="271053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1886-7405-049F-E247-B9F064B38BAB}"/>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44922F2-5D09-ED35-1863-9F8F584E2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2" name="Group 21">
            <a:extLst>
              <a:ext uri="{FF2B5EF4-FFF2-40B4-BE49-F238E27FC236}">
                <a16:creationId xmlns:a16="http://schemas.microsoft.com/office/drawing/2014/main" id="{AFEE54FD-BB6A-AD8F-4BC0-EAC568A26528}"/>
              </a:ext>
            </a:extLst>
          </p:cNvPr>
          <p:cNvGrpSpPr/>
          <p:nvPr/>
        </p:nvGrpSpPr>
        <p:grpSpPr>
          <a:xfrm>
            <a:off x="97695" y="1538416"/>
            <a:ext cx="8180751" cy="5140411"/>
            <a:chOff x="-7337" y="1471038"/>
            <a:chExt cx="8180751" cy="4204731"/>
          </a:xfrm>
        </p:grpSpPr>
        <p:grpSp>
          <p:nvGrpSpPr>
            <p:cNvPr id="19" name="Group 18">
              <a:extLst>
                <a:ext uri="{FF2B5EF4-FFF2-40B4-BE49-F238E27FC236}">
                  <a16:creationId xmlns:a16="http://schemas.microsoft.com/office/drawing/2014/main" id="{0F3A15B3-D234-F056-D9D4-193E7746EFD4}"/>
                </a:ext>
              </a:extLst>
            </p:cNvPr>
            <p:cNvGrpSpPr/>
            <p:nvPr/>
          </p:nvGrpSpPr>
          <p:grpSpPr>
            <a:xfrm>
              <a:off x="-7337" y="1471038"/>
              <a:ext cx="4360391" cy="4204731"/>
              <a:chOff x="-7337" y="1471038"/>
              <a:chExt cx="4360391" cy="4204731"/>
            </a:xfrm>
          </p:grpSpPr>
          <p:sp>
            <p:nvSpPr>
              <p:cNvPr id="5" name="TextBox 4">
                <a:extLst>
                  <a:ext uri="{FF2B5EF4-FFF2-40B4-BE49-F238E27FC236}">
                    <a16:creationId xmlns:a16="http://schemas.microsoft.com/office/drawing/2014/main" id="{FA1FD5D6-8805-1FCC-B789-F8104425CF19}"/>
                  </a:ext>
                </a:extLst>
              </p:cNvPr>
              <p:cNvSpPr txBox="1"/>
              <p:nvPr/>
            </p:nvSpPr>
            <p:spPr>
              <a:xfrm>
                <a:off x="838200" y="1471038"/>
                <a:ext cx="2669320" cy="584775"/>
              </a:xfrm>
              <a:prstGeom prst="rect">
                <a:avLst/>
              </a:prstGeom>
              <a:noFill/>
            </p:spPr>
            <p:txBody>
              <a:bodyPr wrap="none" rtlCol="0">
                <a:spAutoFit/>
              </a:bodyPr>
              <a:lstStyle/>
              <a:p>
                <a:r>
                  <a:rPr lang="en-IN" sz="3200" dirty="0">
                    <a:latin typeface="Arial Black" panose="020B0A04020102020204" pitchFamily="34" charset="0"/>
                  </a:rPr>
                  <a:t>STUDENTS</a:t>
                </a:r>
              </a:p>
            </p:txBody>
          </p:sp>
          <p:sp>
            <p:nvSpPr>
              <p:cNvPr id="6" name="TextBox 5">
                <a:extLst>
                  <a:ext uri="{FF2B5EF4-FFF2-40B4-BE49-F238E27FC236}">
                    <a16:creationId xmlns:a16="http://schemas.microsoft.com/office/drawing/2014/main" id="{DBC40876-2D6A-EA8D-AC3F-551E5A3F1BD9}"/>
                  </a:ext>
                </a:extLst>
              </p:cNvPr>
              <p:cNvSpPr txBox="1"/>
              <p:nvPr/>
            </p:nvSpPr>
            <p:spPr>
              <a:xfrm>
                <a:off x="655457" y="1997487"/>
                <a:ext cx="3034805" cy="400110"/>
              </a:xfrm>
              <a:prstGeom prst="rect">
                <a:avLst/>
              </a:prstGeom>
              <a:noFill/>
            </p:spPr>
            <p:txBody>
              <a:bodyPr wrap="none" rtlCol="0">
                <a:spAutoFit/>
              </a:bodyPr>
              <a:lstStyle/>
              <a:p>
                <a:r>
                  <a:rPr lang="en-IN" sz="2000" dirty="0">
                    <a:latin typeface="Times New Roman" panose="02020603050405020304" pitchFamily="18" charset="0"/>
                    <a:cs typeface="Times New Roman" panose="02020603050405020304" pitchFamily="18" charset="0"/>
                  </a:rPr>
                  <a:t>(rural/underfunded schools)</a:t>
                </a:r>
              </a:p>
            </p:txBody>
          </p:sp>
          <p:cxnSp>
            <p:nvCxnSpPr>
              <p:cNvPr id="12" name="Straight Arrow Connector 11">
                <a:extLst>
                  <a:ext uri="{FF2B5EF4-FFF2-40B4-BE49-F238E27FC236}">
                    <a16:creationId xmlns:a16="http://schemas.microsoft.com/office/drawing/2014/main" id="{DDB36958-0C50-542B-0032-75A84EF6971E}"/>
                  </a:ext>
                </a:extLst>
              </p:cNvPr>
              <p:cNvCxnSpPr/>
              <p:nvPr/>
            </p:nvCxnSpPr>
            <p:spPr>
              <a:xfrm>
                <a:off x="2063578" y="2397597"/>
                <a:ext cx="0" cy="852616"/>
              </a:xfrm>
              <a:prstGeom prst="straightConnector1">
                <a:avLst/>
              </a:prstGeom>
              <a:ln w="285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ED8BEAA-0E88-3881-90E2-9F8DC5876F10}"/>
                  </a:ext>
                </a:extLst>
              </p:cNvPr>
              <p:cNvSpPr txBox="1"/>
              <p:nvPr/>
            </p:nvSpPr>
            <p:spPr>
              <a:xfrm>
                <a:off x="-7337" y="3429000"/>
                <a:ext cx="4360391" cy="2246769"/>
              </a:xfrm>
              <a:prstGeom prst="rect">
                <a:avLst/>
              </a:prstGeom>
              <a:noFill/>
            </p:spPr>
            <p:txBody>
              <a:bodyPr wrap="square">
                <a:spAutoFit/>
              </a:bodyPr>
              <a:lstStyle/>
              <a:p>
                <a:pPr algn="ctr"/>
                <a:r>
                  <a:rPr lang="en-IN" sz="2800" dirty="0">
                    <a:solidFill>
                      <a:srgbClr val="C00000"/>
                    </a:solidFill>
                    <a:latin typeface="Algerian" panose="04020705040A02060702" pitchFamily="82" charset="0"/>
                  </a:rPr>
                  <a:t>realistic lab experiences</a:t>
                </a:r>
              </a:p>
              <a:p>
                <a:pPr algn="ctr"/>
                <a:r>
                  <a:rPr lang="en-IN" sz="2800" dirty="0">
                    <a:solidFill>
                      <a:srgbClr val="C00000"/>
                    </a:solidFill>
                    <a:latin typeface="Algerian" panose="04020705040A02060702" pitchFamily="82" charset="0"/>
                  </a:rPr>
                  <a:t>+</a:t>
                </a:r>
              </a:p>
              <a:p>
                <a:pPr algn="ctr"/>
                <a:r>
                  <a:rPr lang="en-IN" sz="2800" dirty="0">
                    <a:solidFill>
                      <a:srgbClr val="C00000"/>
                    </a:solidFill>
                    <a:latin typeface="Algerian" panose="04020705040A02060702" pitchFamily="82" charset="0"/>
                  </a:rPr>
                  <a:t>UNRESTRICTED PRACTICAL LEARNING</a:t>
                </a:r>
              </a:p>
            </p:txBody>
          </p:sp>
        </p:grpSp>
        <p:grpSp>
          <p:nvGrpSpPr>
            <p:cNvPr id="21" name="Group 20">
              <a:extLst>
                <a:ext uri="{FF2B5EF4-FFF2-40B4-BE49-F238E27FC236}">
                  <a16:creationId xmlns:a16="http://schemas.microsoft.com/office/drawing/2014/main" id="{8C4FF04E-67A0-2C59-2346-7A8949BE2C69}"/>
                </a:ext>
              </a:extLst>
            </p:cNvPr>
            <p:cNvGrpSpPr/>
            <p:nvPr/>
          </p:nvGrpSpPr>
          <p:grpSpPr>
            <a:xfrm>
              <a:off x="4192609" y="1484636"/>
              <a:ext cx="3980805" cy="3768567"/>
              <a:chOff x="4192609" y="1471038"/>
              <a:chExt cx="3980805" cy="3768567"/>
            </a:xfrm>
          </p:grpSpPr>
          <p:cxnSp>
            <p:nvCxnSpPr>
              <p:cNvPr id="17" name="Straight Arrow Connector 16">
                <a:extLst>
                  <a:ext uri="{FF2B5EF4-FFF2-40B4-BE49-F238E27FC236}">
                    <a16:creationId xmlns:a16="http://schemas.microsoft.com/office/drawing/2014/main" id="{ECB4F1FA-23B2-A4F6-AE05-1BEC4EE5348E}"/>
                  </a:ext>
                </a:extLst>
              </p:cNvPr>
              <p:cNvCxnSpPr/>
              <p:nvPr/>
            </p:nvCxnSpPr>
            <p:spPr>
              <a:xfrm>
                <a:off x="6183012" y="2397597"/>
                <a:ext cx="0" cy="852616"/>
              </a:xfrm>
              <a:prstGeom prst="straightConnector1">
                <a:avLst/>
              </a:prstGeom>
              <a:ln w="285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16586126-83EB-A417-F73E-39EF20F4E0CC}"/>
                  </a:ext>
                </a:extLst>
              </p:cNvPr>
              <p:cNvGrpSpPr/>
              <p:nvPr/>
            </p:nvGrpSpPr>
            <p:grpSpPr>
              <a:xfrm>
                <a:off x="4192609" y="1471038"/>
                <a:ext cx="3980805" cy="3768567"/>
                <a:chOff x="4192609" y="1471038"/>
                <a:chExt cx="3980805" cy="3768567"/>
              </a:xfrm>
            </p:grpSpPr>
            <p:sp>
              <p:nvSpPr>
                <p:cNvPr id="15" name="TextBox 14">
                  <a:extLst>
                    <a:ext uri="{FF2B5EF4-FFF2-40B4-BE49-F238E27FC236}">
                      <a16:creationId xmlns:a16="http://schemas.microsoft.com/office/drawing/2014/main" id="{726FE757-AF2F-C099-989B-7E5F3D2018C9}"/>
                    </a:ext>
                  </a:extLst>
                </p:cNvPr>
                <p:cNvSpPr txBox="1"/>
                <p:nvPr/>
              </p:nvSpPr>
              <p:spPr>
                <a:xfrm>
                  <a:off x="4957634" y="1471038"/>
                  <a:ext cx="2669320" cy="584775"/>
                </a:xfrm>
                <a:prstGeom prst="rect">
                  <a:avLst/>
                </a:prstGeom>
                <a:noFill/>
              </p:spPr>
              <p:txBody>
                <a:bodyPr wrap="none" rtlCol="0">
                  <a:spAutoFit/>
                </a:bodyPr>
                <a:lstStyle/>
                <a:p>
                  <a:r>
                    <a:rPr lang="en-IN" sz="3200" dirty="0">
                      <a:latin typeface="Arial Black" panose="020B0A04020102020204" pitchFamily="34" charset="0"/>
                    </a:rPr>
                    <a:t>STUDENTS</a:t>
                  </a:r>
                </a:p>
              </p:txBody>
            </p:sp>
            <p:sp>
              <p:nvSpPr>
                <p:cNvPr id="16" name="TextBox 15">
                  <a:extLst>
                    <a:ext uri="{FF2B5EF4-FFF2-40B4-BE49-F238E27FC236}">
                      <a16:creationId xmlns:a16="http://schemas.microsoft.com/office/drawing/2014/main" id="{F0B3F2CE-D326-5457-4AF9-BC15820A9476}"/>
                    </a:ext>
                  </a:extLst>
                </p:cNvPr>
                <p:cNvSpPr txBox="1"/>
                <p:nvPr/>
              </p:nvSpPr>
              <p:spPr>
                <a:xfrm>
                  <a:off x="5407276" y="1997487"/>
                  <a:ext cx="1770036" cy="400110"/>
                </a:xfrm>
                <a:prstGeom prst="rect">
                  <a:avLst/>
                </a:prstGeom>
                <a:noFill/>
              </p:spPr>
              <p:txBody>
                <a:bodyPr wrap="none" rtlCol="0">
                  <a:spAutoFit/>
                </a:bodyPr>
                <a:lstStyle/>
                <a:p>
                  <a:pPr algn="ctr"/>
                  <a:r>
                    <a:rPr lang="en-IN" sz="2000" dirty="0">
                      <a:latin typeface="Times New Roman" panose="02020603050405020304" pitchFamily="18" charset="0"/>
                      <a:cs typeface="Times New Roman" panose="02020603050405020304" pitchFamily="18" charset="0"/>
                    </a:rPr>
                    <a:t>(urban schools)</a:t>
                  </a:r>
                </a:p>
              </p:txBody>
            </p:sp>
            <p:sp>
              <p:nvSpPr>
                <p:cNvPr id="18" name="TextBox 17">
                  <a:extLst>
                    <a:ext uri="{FF2B5EF4-FFF2-40B4-BE49-F238E27FC236}">
                      <a16:creationId xmlns:a16="http://schemas.microsoft.com/office/drawing/2014/main" id="{F0AFA91F-9EAF-38AA-BB4F-F7E221D4BEFD}"/>
                    </a:ext>
                  </a:extLst>
                </p:cNvPr>
                <p:cNvSpPr txBox="1"/>
                <p:nvPr/>
              </p:nvSpPr>
              <p:spPr>
                <a:xfrm>
                  <a:off x="4192609" y="3401803"/>
                  <a:ext cx="3980805" cy="1837802"/>
                </a:xfrm>
                <a:prstGeom prst="rect">
                  <a:avLst/>
                </a:prstGeom>
                <a:noFill/>
              </p:spPr>
              <p:txBody>
                <a:bodyPr wrap="square">
                  <a:spAutoFit/>
                </a:bodyPr>
                <a:lstStyle/>
                <a:p>
                  <a:pPr algn="ctr"/>
                  <a:r>
                    <a:rPr lang="en-IN" sz="2800" dirty="0">
                      <a:solidFill>
                        <a:srgbClr val="C00000"/>
                      </a:solidFill>
                      <a:latin typeface="Algerian" panose="04020705040A02060702" pitchFamily="82" charset="0"/>
                    </a:rPr>
                    <a:t>FREEDOM IN </a:t>
                  </a:r>
                  <a:r>
                    <a:rPr lang="en-IN" sz="2800" dirty="0" err="1">
                      <a:solidFill>
                        <a:srgbClr val="C00000"/>
                      </a:solidFill>
                      <a:latin typeface="Algerian" panose="04020705040A02060702" pitchFamily="82" charset="0"/>
                    </a:rPr>
                    <a:t>LABoRATORY</a:t>
                  </a:r>
                  <a:endParaRPr lang="en-IN" sz="2800" dirty="0">
                    <a:solidFill>
                      <a:srgbClr val="C00000"/>
                    </a:solidFill>
                    <a:latin typeface="Algerian" panose="04020705040A02060702" pitchFamily="82" charset="0"/>
                  </a:endParaRPr>
                </a:p>
                <a:p>
                  <a:pPr algn="ctr"/>
                  <a:r>
                    <a:rPr lang="en-IN" sz="2800" dirty="0">
                      <a:solidFill>
                        <a:srgbClr val="C00000"/>
                      </a:solidFill>
                      <a:latin typeface="Algerian" panose="04020705040A02060702" pitchFamily="82" charset="0"/>
                    </a:rPr>
                    <a:t>---------</a:t>
                  </a:r>
                </a:p>
                <a:p>
                  <a:pPr algn="ctr"/>
                  <a:r>
                    <a:rPr lang="en-IN" sz="2800" dirty="0">
                      <a:solidFill>
                        <a:srgbClr val="C00000"/>
                      </a:solidFill>
                      <a:latin typeface="Algerian" panose="04020705040A02060702" pitchFamily="82" charset="0"/>
                    </a:rPr>
                    <a:t>No prevention of experiments</a:t>
                  </a:r>
                </a:p>
              </p:txBody>
            </p:sp>
          </p:grpSp>
        </p:grpSp>
      </p:grpSp>
      <p:grpSp>
        <p:nvGrpSpPr>
          <p:cNvPr id="31" name="Group 30">
            <a:extLst>
              <a:ext uri="{FF2B5EF4-FFF2-40B4-BE49-F238E27FC236}">
                <a16:creationId xmlns:a16="http://schemas.microsoft.com/office/drawing/2014/main" id="{2E46DAAC-074D-8020-24F9-1BA98E0714D8}"/>
              </a:ext>
            </a:extLst>
          </p:cNvPr>
          <p:cNvGrpSpPr/>
          <p:nvPr/>
        </p:nvGrpSpPr>
        <p:grpSpPr>
          <a:xfrm>
            <a:off x="8041176" y="1566337"/>
            <a:ext cx="3731724" cy="4327595"/>
            <a:chOff x="8041176" y="1912492"/>
            <a:chExt cx="3731724" cy="4327595"/>
          </a:xfrm>
        </p:grpSpPr>
        <p:sp>
          <p:nvSpPr>
            <p:cNvPr id="25" name="Rectangle: Rounded Corners 24">
              <a:extLst>
                <a:ext uri="{FF2B5EF4-FFF2-40B4-BE49-F238E27FC236}">
                  <a16:creationId xmlns:a16="http://schemas.microsoft.com/office/drawing/2014/main" id="{74B30968-3A90-05CC-AD53-7509216193D4}"/>
                </a:ext>
              </a:extLst>
            </p:cNvPr>
            <p:cNvSpPr/>
            <p:nvPr/>
          </p:nvSpPr>
          <p:spPr>
            <a:xfrm>
              <a:off x="8041176" y="1912492"/>
              <a:ext cx="3731724" cy="556748"/>
            </a:xfrm>
            <a:prstGeom prst="roundRect">
              <a:avLst>
                <a:gd name="adj" fmla="val 50000"/>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0070C0"/>
                  </a:solidFill>
                  <a:latin typeface="Bahnschrift SemiBold" panose="020B0502040204020203" pitchFamily="34" charset="0"/>
                </a:rPr>
                <a:t>~100% accessibility</a:t>
              </a:r>
            </a:p>
          </p:txBody>
        </p:sp>
        <p:sp>
          <p:nvSpPr>
            <p:cNvPr id="26" name="Rectangle: Rounded Corners 25">
              <a:extLst>
                <a:ext uri="{FF2B5EF4-FFF2-40B4-BE49-F238E27FC236}">
                  <a16:creationId xmlns:a16="http://schemas.microsoft.com/office/drawing/2014/main" id="{47D85092-A512-D862-B708-7E2646C1E04B}"/>
                </a:ext>
              </a:extLst>
            </p:cNvPr>
            <p:cNvSpPr/>
            <p:nvPr/>
          </p:nvSpPr>
          <p:spPr>
            <a:xfrm>
              <a:off x="8041176" y="2665038"/>
              <a:ext cx="3731724" cy="556748"/>
            </a:xfrm>
            <a:prstGeom prst="roundRect">
              <a:avLst>
                <a:gd name="adj" fmla="val 50000"/>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0070C0"/>
                  </a:solidFill>
                  <a:latin typeface="Bahnschrift SemiBold" panose="020B0502040204020203" pitchFamily="34" charset="0"/>
                </a:rPr>
                <a:t>Higher scores</a:t>
              </a:r>
            </a:p>
          </p:txBody>
        </p:sp>
        <p:sp>
          <p:nvSpPr>
            <p:cNvPr id="27" name="Rectangle: Rounded Corners 26">
              <a:extLst>
                <a:ext uri="{FF2B5EF4-FFF2-40B4-BE49-F238E27FC236}">
                  <a16:creationId xmlns:a16="http://schemas.microsoft.com/office/drawing/2014/main" id="{657F1065-A662-E077-7165-57648B287938}"/>
                </a:ext>
              </a:extLst>
            </p:cNvPr>
            <p:cNvSpPr/>
            <p:nvPr/>
          </p:nvSpPr>
          <p:spPr>
            <a:xfrm>
              <a:off x="8041176" y="3422085"/>
              <a:ext cx="3731724" cy="556748"/>
            </a:xfrm>
            <a:prstGeom prst="roundRect">
              <a:avLst>
                <a:gd name="adj" fmla="val 50000"/>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0070C0"/>
                  </a:solidFill>
                  <a:latin typeface="Bahnschrift SemiBold" panose="020B0502040204020203" pitchFamily="34" charset="0"/>
                </a:rPr>
                <a:t>Greater curiosity</a:t>
              </a:r>
            </a:p>
          </p:txBody>
        </p:sp>
        <p:sp>
          <p:nvSpPr>
            <p:cNvPr id="28" name="Rectangle: Rounded Corners 27">
              <a:extLst>
                <a:ext uri="{FF2B5EF4-FFF2-40B4-BE49-F238E27FC236}">
                  <a16:creationId xmlns:a16="http://schemas.microsoft.com/office/drawing/2014/main" id="{0FDF7B86-CE35-A17A-6E81-81D52FD0CB74}"/>
                </a:ext>
              </a:extLst>
            </p:cNvPr>
            <p:cNvSpPr/>
            <p:nvPr/>
          </p:nvSpPr>
          <p:spPr>
            <a:xfrm>
              <a:off x="8041176" y="4176439"/>
              <a:ext cx="3731724" cy="556748"/>
            </a:xfrm>
            <a:prstGeom prst="roundRect">
              <a:avLst>
                <a:gd name="adj" fmla="val 50000"/>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0070C0"/>
                  </a:solidFill>
                  <a:latin typeface="Bahnschrift SemiBold" panose="020B0502040204020203" pitchFamily="34" charset="0"/>
                </a:rPr>
                <a:t>Easier learning</a:t>
              </a:r>
            </a:p>
          </p:txBody>
        </p:sp>
        <p:sp>
          <p:nvSpPr>
            <p:cNvPr id="29" name="Rectangle: Rounded Corners 28">
              <a:extLst>
                <a:ext uri="{FF2B5EF4-FFF2-40B4-BE49-F238E27FC236}">
                  <a16:creationId xmlns:a16="http://schemas.microsoft.com/office/drawing/2014/main" id="{F3C0533F-7080-23F8-D20D-6417C0FE96DB}"/>
                </a:ext>
              </a:extLst>
            </p:cNvPr>
            <p:cNvSpPr/>
            <p:nvPr/>
          </p:nvSpPr>
          <p:spPr>
            <a:xfrm>
              <a:off x="8041176" y="4930793"/>
              <a:ext cx="3731724" cy="556748"/>
            </a:xfrm>
            <a:prstGeom prst="roundRect">
              <a:avLst>
                <a:gd name="adj" fmla="val 50000"/>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0070C0"/>
                  </a:solidFill>
                  <a:latin typeface="Bahnschrift SemiBold" panose="020B0502040204020203" pitchFamily="34" charset="0"/>
                </a:rPr>
                <a:t>Stronger learning</a:t>
              </a:r>
            </a:p>
          </p:txBody>
        </p:sp>
        <p:sp>
          <p:nvSpPr>
            <p:cNvPr id="30" name="Rectangle: Rounded Corners 29">
              <a:extLst>
                <a:ext uri="{FF2B5EF4-FFF2-40B4-BE49-F238E27FC236}">
                  <a16:creationId xmlns:a16="http://schemas.microsoft.com/office/drawing/2014/main" id="{876DBCB1-0112-1B04-5A1E-041172968434}"/>
                </a:ext>
              </a:extLst>
            </p:cNvPr>
            <p:cNvSpPr/>
            <p:nvPr/>
          </p:nvSpPr>
          <p:spPr>
            <a:xfrm>
              <a:off x="8041176" y="5683339"/>
              <a:ext cx="3731724" cy="556748"/>
            </a:xfrm>
            <a:prstGeom prst="roundRect">
              <a:avLst>
                <a:gd name="adj" fmla="val 50000"/>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solidFill>
                    <a:srgbClr val="0070C0"/>
                  </a:solidFill>
                  <a:latin typeface="Bahnschrift SemiBold" panose="020B0502040204020203" pitchFamily="34" charset="0"/>
                </a:rPr>
                <a:t>More learning</a:t>
              </a:r>
            </a:p>
          </p:txBody>
        </p:sp>
      </p:grpSp>
    </p:spTree>
    <p:extLst>
      <p:ext uri="{BB962C8B-B14F-4D97-AF65-F5344CB8AC3E}">
        <p14:creationId xmlns:p14="http://schemas.microsoft.com/office/powerpoint/2010/main" val="2557687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A0D55-33FC-A9DD-C4AD-C585F8CB41F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AE1DFED-63C9-F535-307E-2230B182A16C}"/>
              </a:ext>
            </a:extLst>
          </p:cNvPr>
          <p:cNvSpPr txBox="1"/>
          <p:nvPr/>
        </p:nvSpPr>
        <p:spPr>
          <a:xfrm>
            <a:off x="1303638" y="1098876"/>
            <a:ext cx="9965725" cy="4524315"/>
          </a:xfrm>
          <a:prstGeom prst="rect">
            <a:avLst/>
          </a:prstGeom>
          <a:noFill/>
        </p:spPr>
        <p:txBody>
          <a:bodyPr wrap="square" anchor="ctr">
            <a:spAutoFit/>
          </a:bodyPr>
          <a:lstStyle/>
          <a:p>
            <a:r>
              <a:rPr lang="en-US" b="1" dirty="0"/>
              <a:t>who benefits and why it matters: </a:t>
            </a:r>
          </a:p>
          <a:p>
            <a:r>
              <a:rPr lang="en-US" dirty="0"/>
              <a:t>Students in rural or underfunded schools gain access to realistic lab experiences previously limited to well-equipped institutions due to location OR funding. Students in urban schools with labs can perform experiments often not allowed, due to "silliness" or "waste of money", like mixing acid base indicators or due to safety, like cesium and water. also, young students who get an interest in the stem or chem from just curiosity can broaden and nourish the curiosity to be more innovative in the future.</a:t>
            </a:r>
          </a:p>
          <a:p>
            <a:endParaRPr lang="en-US" dirty="0"/>
          </a:p>
          <a:p>
            <a:endParaRPr lang="en-US" dirty="0"/>
          </a:p>
          <a:p>
            <a:r>
              <a:rPr lang="en-US" b="1" dirty="0"/>
              <a:t>measurable outcomes: </a:t>
            </a:r>
          </a:p>
          <a:p>
            <a:r>
              <a:rPr lang="en-US" dirty="0"/>
              <a:t>Increased accessibility — 100% of students with a phone or computer can perform virtual experiments safely. </a:t>
            </a:r>
          </a:p>
          <a:p>
            <a:r>
              <a:rPr lang="en-US" dirty="0"/>
              <a:t>Expanded learning outcomes, measured by higher test scores, curiosity-based learning metrics, and independent project participation, not only due to more knowledge, but due to knowledge being </a:t>
            </a:r>
            <a:r>
              <a:rPr lang="en-US" dirty="0" err="1"/>
              <a:t>funner</a:t>
            </a:r>
            <a:r>
              <a:rPr lang="en-US" dirty="0"/>
              <a:t> to acquire, and easier to remember.</a:t>
            </a:r>
          </a:p>
          <a:p>
            <a:br>
              <a:rPr lang="en-US" dirty="0"/>
            </a:br>
            <a:endParaRPr lang="en-US" dirty="0"/>
          </a:p>
        </p:txBody>
      </p:sp>
    </p:spTree>
    <p:extLst>
      <p:ext uri="{BB962C8B-B14F-4D97-AF65-F5344CB8AC3E}">
        <p14:creationId xmlns:p14="http://schemas.microsoft.com/office/powerpoint/2010/main" val="426424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1B84-1521-8786-94B5-203613161C67}"/>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4F0A6CA5-028B-774B-A95F-92858CF1E3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Rounded Corners 4">
            <a:extLst>
              <a:ext uri="{FF2B5EF4-FFF2-40B4-BE49-F238E27FC236}">
                <a16:creationId xmlns:a16="http://schemas.microsoft.com/office/drawing/2014/main" id="{83AF2C43-686E-1A81-7286-6BB25C85F00B}"/>
              </a:ext>
            </a:extLst>
          </p:cNvPr>
          <p:cNvSpPr/>
          <p:nvPr/>
        </p:nvSpPr>
        <p:spPr>
          <a:xfrm>
            <a:off x="203405" y="1588324"/>
            <a:ext cx="3215148" cy="742503"/>
          </a:xfrm>
          <a:prstGeom prst="roundRect">
            <a:avLst>
              <a:gd name="adj" fmla="val 50000"/>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Get into physics</a:t>
            </a:r>
          </a:p>
        </p:txBody>
      </p:sp>
      <p:sp>
        <p:nvSpPr>
          <p:cNvPr id="6" name="Rectangle: Rounded Corners 5">
            <a:extLst>
              <a:ext uri="{FF2B5EF4-FFF2-40B4-BE49-F238E27FC236}">
                <a16:creationId xmlns:a16="http://schemas.microsoft.com/office/drawing/2014/main" id="{13D0ACA4-CE5C-BB2E-5581-C88C008B6CCA}"/>
              </a:ext>
            </a:extLst>
          </p:cNvPr>
          <p:cNvSpPr/>
          <p:nvPr/>
        </p:nvSpPr>
        <p:spPr>
          <a:xfrm>
            <a:off x="593624" y="2617077"/>
            <a:ext cx="3215148" cy="742503"/>
          </a:xfrm>
          <a:prstGeom prst="roundRect">
            <a:avLst>
              <a:gd name="adj" fmla="val 50000"/>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Improve realism</a:t>
            </a:r>
          </a:p>
        </p:txBody>
      </p:sp>
      <p:sp>
        <p:nvSpPr>
          <p:cNvPr id="7" name="Rectangle: Rounded Corners 6">
            <a:extLst>
              <a:ext uri="{FF2B5EF4-FFF2-40B4-BE49-F238E27FC236}">
                <a16:creationId xmlns:a16="http://schemas.microsoft.com/office/drawing/2014/main" id="{29980AD4-7AAB-EDE4-78BC-BDBA6271C1C8}"/>
              </a:ext>
            </a:extLst>
          </p:cNvPr>
          <p:cNvSpPr/>
          <p:nvPr/>
        </p:nvSpPr>
        <p:spPr>
          <a:xfrm>
            <a:off x="3925529" y="3325761"/>
            <a:ext cx="8020664" cy="3167114"/>
          </a:xfrm>
          <a:prstGeom prst="roundRect">
            <a:avLst>
              <a:gd name="adj" fmla="val 26923"/>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b="1" dirty="0"/>
              <a:t>AR-Enhanced Physical Experiments </a:t>
            </a:r>
          </a:p>
          <a:p>
            <a:pPr algn="ctr">
              <a:lnSpc>
                <a:spcPct val="150000"/>
              </a:lnSpc>
            </a:pPr>
            <a:endParaRPr lang="en-US" dirty="0"/>
          </a:p>
          <a:p>
            <a:pPr algn="ctr">
              <a:lnSpc>
                <a:spcPct val="150000"/>
              </a:lnSpc>
            </a:pPr>
            <a:r>
              <a:rPr lang="en-US" dirty="0"/>
              <a:t>Allow users to perform experiments offline using real-world placeholders like water and rocks in beakers</a:t>
            </a:r>
          </a:p>
          <a:p>
            <a:pPr algn="ctr">
              <a:lnSpc>
                <a:spcPct val="150000"/>
              </a:lnSpc>
            </a:pPr>
            <a:endParaRPr lang="en-US" dirty="0"/>
          </a:p>
          <a:p>
            <a:pPr algn="ctr">
              <a:lnSpc>
                <a:spcPct val="150000"/>
              </a:lnSpc>
            </a:pPr>
            <a:r>
              <a:rPr lang="en-US" dirty="0"/>
              <a:t>The system will use AR tracking and camera feed modification to visualize the actual chemical reactions on screen.</a:t>
            </a:r>
            <a:endParaRPr lang="en-IN" dirty="0"/>
          </a:p>
        </p:txBody>
      </p:sp>
      <p:sp>
        <p:nvSpPr>
          <p:cNvPr id="9" name="Rectangle: Rounded Corners 8">
            <a:extLst>
              <a:ext uri="{FF2B5EF4-FFF2-40B4-BE49-F238E27FC236}">
                <a16:creationId xmlns:a16="http://schemas.microsoft.com/office/drawing/2014/main" id="{207C970B-3B1C-D2BB-6E5F-5833DEC77BB5}"/>
              </a:ext>
            </a:extLst>
          </p:cNvPr>
          <p:cNvSpPr/>
          <p:nvPr/>
        </p:nvSpPr>
        <p:spPr>
          <a:xfrm>
            <a:off x="203405" y="3564212"/>
            <a:ext cx="3215148" cy="742503"/>
          </a:xfrm>
          <a:prstGeom prst="roundRect">
            <a:avLst>
              <a:gd name="adj" fmla="val 50000"/>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Collaborative labs</a:t>
            </a:r>
          </a:p>
        </p:txBody>
      </p:sp>
      <p:sp>
        <p:nvSpPr>
          <p:cNvPr id="10" name="Rectangle: Rounded Corners 9">
            <a:extLst>
              <a:ext uri="{FF2B5EF4-FFF2-40B4-BE49-F238E27FC236}">
                <a16:creationId xmlns:a16="http://schemas.microsoft.com/office/drawing/2014/main" id="{B9C0515C-3F6A-7089-E6B3-665FE4626E75}"/>
              </a:ext>
            </a:extLst>
          </p:cNvPr>
          <p:cNvSpPr/>
          <p:nvPr/>
        </p:nvSpPr>
        <p:spPr>
          <a:xfrm>
            <a:off x="581334" y="4588251"/>
            <a:ext cx="3215148" cy="742503"/>
          </a:xfrm>
          <a:prstGeom prst="roundRect">
            <a:avLst>
              <a:gd name="adj" fmla="val 50000"/>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Guided experiments</a:t>
            </a:r>
          </a:p>
        </p:txBody>
      </p:sp>
      <p:sp>
        <p:nvSpPr>
          <p:cNvPr id="11" name="Rectangle: Rounded Corners 10">
            <a:extLst>
              <a:ext uri="{FF2B5EF4-FFF2-40B4-BE49-F238E27FC236}">
                <a16:creationId xmlns:a16="http://schemas.microsoft.com/office/drawing/2014/main" id="{1DBDB942-5B27-00BF-1CFA-08093C6CBC90}"/>
              </a:ext>
            </a:extLst>
          </p:cNvPr>
          <p:cNvSpPr/>
          <p:nvPr/>
        </p:nvSpPr>
        <p:spPr>
          <a:xfrm>
            <a:off x="203405" y="5535386"/>
            <a:ext cx="3215148" cy="742503"/>
          </a:xfrm>
          <a:prstGeom prst="roundRect">
            <a:avLst>
              <a:gd name="adj" fmla="val 50000"/>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Data analytics for schools</a:t>
            </a:r>
          </a:p>
        </p:txBody>
      </p:sp>
      <p:sp>
        <p:nvSpPr>
          <p:cNvPr id="12" name="Rectangle: Rounded Corners 11">
            <a:extLst>
              <a:ext uri="{FF2B5EF4-FFF2-40B4-BE49-F238E27FC236}">
                <a16:creationId xmlns:a16="http://schemas.microsoft.com/office/drawing/2014/main" id="{73528006-0183-7DF3-B9CC-3900519BB951}"/>
              </a:ext>
            </a:extLst>
          </p:cNvPr>
          <p:cNvSpPr/>
          <p:nvPr/>
        </p:nvSpPr>
        <p:spPr>
          <a:xfrm>
            <a:off x="3804469" y="1376285"/>
            <a:ext cx="3215148" cy="975852"/>
          </a:xfrm>
          <a:prstGeom prst="roundRect">
            <a:avLst>
              <a:gd name="adj" fmla="val 50000"/>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Integrate Chemical Databases</a:t>
            </a:r>
          </a:p>
        </p:txBody>
      </p:sp>
      <p:sp>
        <p:nvSpPr>
          <p:cNvPr id="13" name="Rectangle: Rounded Corners 12">
            <a:extLst>
              <a:ext uri="{FF2B5EF4-FFF2-40B4-BE49-F238E27FC236}">
                <a16:creationId xmlns:a16="http://schemas.microsoft.com/office/drawing/2014/main" id="{5690813D-D838-1576-6F5F-098F6AD62184}"/>
              </a:ext>
            </a:extLst>
          </p:cNvPr>
          <p:cNvSpPr/>
          <p:nvPr/>
        </p:nvSpPr>
        <p:spPr>
          <a:xfrm>
            <a:off x="6328287" y="2467697"/>
            <a:ext cx="3215148" cy="742503"/>
          </a:xfrm>
          <a:prstGeom prst="roundRect">
            <a:avLst>
              <a:gd name="adj" fmla="val 50000"/>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Add Gamified Leaderboard</a:t>
            </a:r>
          </a:p>
        </p:txBody>
      </p:sp>
      <p:sp>
        <p:nvSpPr>
          <p:cNvPr id="14" name="Rectangle: Rounded Corners 13">
            <a:extLst>
              <a:ext uri="{FF2B5EF4-FFF2-40B4-BE49-F238E27FC236}">
                <a16:creationId xmlns:a16="http://schemas.microsoft.com/office/drawing/2014/main" id="{E0A129C3-BC8B-D50B-0CA0-4F3E59FB62F6}"/>
              </a:ext>
            </a:extLst>
          </p:cNvPr>
          <p:cNvSpPr/>
          <p:nvPr/>
        </p:nvSpPr>
        <p:spPr>
          <a:xfrm>
            <a:off x="8686800" y="1375171"/>
            <a:ext cx="3215148" cy="975852"/>
          </a:xfrm>
          <a:prstGeom prst="roundRect">
            <a:avLst>
              <a:gd name="adj" fmla="val 50000"/>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Have students try to predict reaction</a:t>
            </a:r>
          </a:p>
        </p:txBody>
      </p:sp>
    </p:spTree>
    <p:extLst>
      <p:ext uri="{BB962C8B-B14F-4D97-AF65-F5344CB8AC3E}">
        <p14:creationId xmlns:p14="http://schemas.microsoft.com/office/powerpoint/2010/main" val="2143930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8132B6-D95F-DC05-E08F-9571CEF79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180B02F5-5484-2F85-E61A-3B9A71DC6C7E}"/>
              </a:ext>
            </a:extLst>
          </p:cNvPr>
          <p:cNvSpPr txBox="1"/>
          <p:nvPr/>
        </p:nvSpPr>
        <p:spPr>
          <a:xfrm>
            <a:off x="1281939" y="1832927"/>
            <a:ext cx="9628121" cy="4401205"/>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a:t>
            </a: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Many students can’t perform experiments freely to learn chemistry.</a:t>
            </a:r>
          </a:p>
          <a:p>
            <a:pPr algn="ctr"/>
            <a:endPar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b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 </a:t>
            </a:r>
            <a:r>
              <a:rPr lang="en-US" sz="28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Chemistar</a:t>
            </a: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lets anyone perform almost any realistic virtual experiments safely on almost any device.</a:t>
            </a:r>
          </a:p>
          <a:p>
            <a:pPr algn="ctr"/>
            <a:endPar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b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Impact: </a:t>
            </a:r>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It makes hands-on science learning accessible, equal, and valuable for all.</a:t>
            </a:r>
            <a:endParaRPr lang="en-IN" sz="2800" dirty="0">
              <a:l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8460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364E8-E5A1-08F9-C1E3-7016232FD17A}"/>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A18256BB-CD9C-96EF-2683-FBB3246888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97396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06906-935E-6D42-D20F-8ED943BDF12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2ED694D-EF8A-D163-3BD9-71BBD640069E}"/>
              </a:ext>
            </a:extLst>
          </p:cNvPr>
          <p:cNvSpPr txBox="1"/>
          <p:nvPr/>
        </p:nvSpPr>
        <p:spPr>
          <a:xfrm rot="16200000">
            <a:off x="7070697" y="3176847"/>
            <a:ext cx="8884509" cy="504305"/>
          </a:xfrm>
          <a:prstGeom prst="rect">
            <a:avLst/>
          </a:prstGeom>
          <a:noFill/>
        </p:spPr>
        <p:txBody>
          <a:bodyPr wrap="square" anchor="ctr">
            <a:spAutoFit/>
          </a:bodyPr>
          <a:lstStyle/>
          <a:p>
            <a:pPr algn="ctr">
              <a:lnSpc>
                <a:spcPct val="150000"/>
              </a:lnSpc>
            </a:pPr>
            <a:r>
              <a:rPr lang="en-US" sz="2000" dirty="0">
                <a:solidFill>
                  <a:srgbClr val="000000"/>
                </a:solidFill>
                <a:latin typeface="Arial" panose="020B0604020202020204" pitchFamily="34" charset="0"/>
                <a:hlinkClick r:id="rId2"/>
              </a:rPr>
              <a:t>https://chemistar-e-laboratory-4765f69e.base44.app/</a:t>
            </a:r>
            <a:r>
              <a:rPr lang="en-US" sz="2000" dirty="0">
                <a:solidFill>
                  <a:srgbClr val="000000"/>
                </a:solidFill>
                <a:latin typeface="Arial" panose="020B0604020202020204" pitchFamily="34" charset="0"/>
              </a:rPr>
              <a:t> </a:t>
            </a:r>
            <a:endParaRPr lang="en-IN" sz="2000" dirty="0"/>
          </a:p>
        </p:txBody>
      </p:sp>
      <p:pic>
        <p:nvPicPr>
          <p:cNvPr id="3" name="Picture 2">
            <a:extLst>
              <a:ext uri="{FF2B5EF4-FFF2-40B4-BE49-F238E27FC236}">
                <a16:creationId xmlns:a16="http://schemas.microsoft.com/office/drawing/2014/main" id="{1A3E31ED-BE27-9D48-5B96-CCF0A9CF0044}"/>
              </a:ext>
            </a:extLst>
          </p:cNvPr>
          <p:cNvPicPr>
            <a:picLocks noChangeAspect="1"/>
          </p:cNvPicPr>
          <p:nvPr/>
        </p:nvPicPr>
        <p:blipFill>
          <a:blip r:embed="rId3"/>
          <a:stretch>
            <a:fillRect/>
          </a:stretch>
        </p:blipFill>
        <p:spPr>
          <a:xfrm>
            <a:off x="0" y="0"/>
            <a:ext cx="10975087" cy="6858000"/>
          </a:xfrm>
          <a:prstGeom prst="rect">
            <a:avLst/>
          </a:prstGeom>
        </p:spPr>
      </p:pic>
    </p:spTree>
    <p:extLst>
      <p:ext uri="{BB962C8B-B14F-4D97-AF65-F5344CB8AC3E}">
        <p14:creationId xmlns:p14="http://schemas.microsoft.com/office/powerpoint/2010/main" val="4085044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a:extLst>
            <a:ext uri="{FF2B5EF4-FFF2-40B4-BE49-F238E27FC236}">
              <a16:creationId xmlns:a16="http://schemas.microsoft.com/office/drawing/2014/main" id="{66B0220C-1997-EC8A-ED74-478ECADFAC34}"/>
            </a:ext>
          </a:extLst>
        </p:cNvPr>
        <p:cNvGrpSpPr/>
        <p:nvPr/>
      </p:nvGrpSpPr>
      <p:grpSpPr>
        <a:xfrm>
          <a:off x="0" y="0"/>
          <a:ext cx="0" cy="0"/>
          <a:chOff x="0" y="0"/>
          <a:chExt cx="0" cy="0"/>
        </a:xfrm>
      </p:grpSpPr>
      <p:pic>
        <p:nvPicPr>
          <p:cNvPr id="2050" name="Picture 2" descr="Pressing Elevator Emergency Button Stock Photos - Free &amp; Royalty-Free Stock  Photos from Dreamstime">
            <a:extLst>
              <a:ext uri="{FF2B5EF4-FFF2-40B4-BE49-F238E27FC236}">
                <a16:creationId xmlns:a16="http://schemas.microsoft.com/office/drawing/2014/main" id="{39299F4F-52CC-7E3F-57B5-3CF09FC63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7997" y="1991803"/>
            <a:ext cx="2952584" cy="4428876"/>
          </a:xfrm>
          <a:prstGeom prst="roundRect">
            <a:avLst>
              <a:gd name="adj" fmla="val 25560"/>
            </a:avLst>
          </a:prstGeom>
          <a:solidFill>
            <a:srgbClr val="FFFFFF">
              <a:shade val="85000"/>
            </a:srgbClr>
          </a:solidFill>
          <a:ln>
            <a:noFill/>
          </a:ln>
          <a:effec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6B43D66-BBD9-7476-8D32-82E1C014CD62}"/>
                  </a:ext>
                </a:extLst>
              </p14:cNvPr>
              <p14:cNvContentPartPr/>
              <p14:nvPr/>
            </p14:nvContentPartPr>
            <p14:xfrm>
              <a:off x="13825894" y="3997221"/>
              <a:ext cx="360" cy="360"/>
            </p14:xfrm>
          </p:contentPart>
        </mc:Choice>
        <mc:Fallback xmlns="">
          <p:pic>
            <p:nvPicPr>
              <p:cNvPr id="6" name="Ink 5">
                <a:extLst>
                  <a:ext uri="{FF2B5EF4-FFF2-40B4-BE49-F238E27FC236}">
                    <a16:creationId xmlns:a16="http://schemas.microsoft.com/office/drawing/2014/main" id="{76B43D66-BBD9-7476-8D32-82E1C014CD62}"/>
                  </a:ext>
                </a:extLst>
              </p:cNvPr>
              <p:cNvPicPr/>
              <p:nvPr/>
            </p:nvPicPr>
            <p:blipFill>
              <a:blip r:embed="rId5"/>
              <a:stretch>
                <a:fillRect/>
              </a:stretch>
            </p:blipFill>
            <p:spPr>
              <a:xfrm>
                <a:off x="13807894" y="3979221"/>
                <a:ext cx="36000" cy="36000"/>
              </a:xfrm>
              <a:prstGeom prst="rect">
                <a:avLst/>
              </a:prstGeom>
            </p:spPr>
          </p:pic>
        </mc:Fallback>
      </mc:AlternateContent>
      <p:pic>
        <p:nvPicPr>
          <p:cNvPr id="12" name="Picture 11">
            <a:extLst>
              <a:ext uri="{FF2B5EF4-FFF2-40B4-BE49-F238E27FC236}">
                <a16:creationId xmlns:a16="http://schemas.microsoft.com/office/drawing/2014/main" id="{A65D3530-370A-D58F-1E79-70FEE3DA68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17" name="Rectangle 2216">
            <a:extLst>
              <a:ext uri="{FF2B5EF4-FFF2-40B4-BE49-F238E27FC236}">
                <a16:creationId xmlns:a16="http://schemas.microsoft.com/office/drawing/2014/main" id="{7CF390E2-12F4-5FE2-B28D-2201E519C39B}"/>
              </a:ext>
            </a:extLst>
          </p:cNvPr>
          <p:cNvSpPr/>
          <p:nvPr/>
        </p:nvSpPr>
        <p:spPr>
          <a:xfrm>
            <a:off x="0" y="6130456"/>
            <a:ext cx="5764696" cy="690808"/>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rPr>
              <a:t>Unlike simulation platforms, doesn’t replay fixed experiments with limited chemicals</a:t>
            </a:r>
          </a:p>
        </p:txBody>
      </p:sp>
      <p:grpSp>
        <p:nvGrpSpPr>
          <p:cNvPr id="5" name="Group 4">
            <a:extLst>
              <a:ext uri="{FF2B5EF4-FFF2-40B4-BE49-F238E27FC236}">
                <a16:creationId xmlns:a16="http://schemas.microsoft.com/office/drawing/2014/main" id="{A31EC59C-5F40-C11E-EA31-C166AB884DA2}"/>
              </a:ext>
            </a:extLst>
          </p:cNvPr>
          <p:cNvGrpSpPr/>
          <p:nvPr/>
        </p:nvGrpSpPr>
        <p:grpSpPr>
          <a:xfrm>
            <a:off x="289800" y="1482817"/>
            <a:ext cx="425160" cy="176400"/>
            <a:chOff x="208452" y="1377337"/>
            <a:chExt cx="425160" cy="176400"/>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BE4CEBB5-EEC8-56F2-3258-28DC29941521}"/>
                    </a:ext>
                  </a:extLst>
                </p14:cNvPr>
                <p14:cNvContentPartPr/>
                <p14:nvPr/>
              </p14:nvContentPartPr>
              <p14:xfrm>
                <a:off x="208452" y="1466977"/>
                <a:ext cx="372960" cy="27720"/>
              </p14:xfrm>
            </p:contentPart>
          </mc:Choice>
          <mc:Fallback xmlns="">
            <p:pic>
              <p:nvPicPr>
                <p:cNvPr id="3" name="Ink 2">
                  <a:extLst>
                    <a:ext uri="{FF2B5EF4-FFF2-40B4-BE49-F238E27FC236}">
                      <a16:creationId xmlns:a16="http://schemas.microsoft.com/office/drawing/2014/main" id="{BE4CEBB5-EEC8-56F2-3258-28DC29941521}"/>
                    </a:ext>
                  </a:extLst>
                </p:cNvPr>
                <p:cNvPicPr/>
                <p:nvPr/>
              </p:nvPicPr>
              <p:blipFill>
                <a:blip r:embed="rId8"/>
                <a:stretch>
                  <a:fillRect/>
                </a:stretch>
              </p:blipFill>
              <p:spPr>
                <a:xfrm>
                  <a:off x="190812" y="1449337"/>
                  <a:ext cx="4086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DFEE4DC6-F2F5-2AA7-0AD1-FAB6C2BC6BDB}"/>
                    </a:ext>
                  </a:extLst>
                </p14:cNvPr>
                <p14:cNvContentPartPr/>
                <p14:nvPr/>
              </p14:nvContentPartPr>
              <p14:xfrm>
                <a:off x="471972" y="1377337"/>
                <a:ext cx="161640" cy="176400"/>
              </p14:xfrm>
            </p:contentPart>
          </mc:Choice>
          <mc:Fallback xmlns="">
            <p:pic>
              <p:nvPicPr>
                <p:cNvPr id="4" name="Ink 3">
                  <a:extLst>
                    <a:ext uri="{FF2B5EF4-FFF2-40B4-BE49-F238E27FC236}">
                      <a16:creationId xmlns:a16="http://schemas.microsoft.com/office/drawing/2014/main" id="{DFEE4DC6-F2F5-2AA7-0AD1-FAB6C2BC6BDB}"/>
                    </a:ext>
                  </a:extLst>
                </p:cNvPr>
                <p:cNvPicPr/>
                <p:nvPr/>
              </p:nvPicPr>
              <p:blipFill>
                <a:blip r:embed="rId10"/>
                <a:stretch>
                  <a:fillRect/>
                </a:stretch>
              </p:blipFill>
              <p:spPr>
                <a:xfrm>
                  <a:off x="454332" y="1359337"/>
                  <a:ext cx="197280" cy="212040"/>
                </a:xfrm>
                <a:prstGeom prst="rect">
                  <a:avLst/>
                </a:prstGeom>
              </p:spPr>
            </p:pic>
          </mc:Fallback>
        </mc:AlternateContent>
      </p:grpSp>
      <p:grpSp>
        <p:nvGrpSpPr>
          <p:cNvPr id="47" name="Group 46">
            <a:extLst>
              <a:ext uri="{FF2B5EF4-FFF2-40B4-BE49-F238E27FC236}">
                <a16:creationId xmlns:a16="http://schemas.microsoft.com/office/drawing/2014/main" id="{14F6A910-452D-AE02-50EF-91163DB3DE9B}"/>
              </a:ext>
            </a:extLst>
          </p:cNvPr>
          <p:cNvGrpSpPr/>
          <p:nvPr/>
        </p:nvGrpSpPr>
        <p:grpSpPr>
          <a:xfrm>
            <a:off x="315000" y="1990777"/>
            <a:ext cx="415440" cy="202680"/>
            <a:chOff x="233652" y="1885297"/>
            <a:chExt cx="415440" cy="202680"/>
          </a:xfrm>
        </p:grpSpPr>
        <mc:AlternateContent xmlns:mc="http://schemas.openxmlformats.org/markup-compatibility/2006" xmlns:p14="http://schemas.microsoft.com/office/powerpoint/2010/main">
          <mc:Choice Requires="p14">
            <p:contentPart p14:bwMode="auto" r:id="rId11">
              <p14:nvContentPartPr>
                <p14:cNvPr id="45" name="Ink 44">
                  <a:extLst>
                    <a:ext uri="{FF2B5EF4-FFF2-40B4-BE49-F238E27FC236}">
                      <a16:creationId xmlns:a16="http://schemas.microsoft.com/office/drawing/2014/main" id="{47E17697-EEE1-E89F-3E60-EA2D86AF6D5A}"/>
                    </a:ext>
                  </a:extLst>
                </p14:cNvPr>
                <p14:cNvContentPartPr/>
                <p14:nvPr/>
              </p14:nvContentPartPr>
              <p14:xfrm>
                <a:off x="233652" y="1985377"/>
                <a:ext cx="350280" cy="14040"/>
              </p14:xfrm>
            </p:contentPart>
          </mc:Choice>
          <mc:Fallback xmlns="">
            <p:pic>
              <p:nvPicPr>
                <p:cNvPr id="45" name="Ink 44">
                  <a:extLst>
                    <a:ext uri="{FF2B5EF4-FFF2-40B4-BE49-F238E27FC236}">
                      <a16:creationId xmlns:a16="http://schemas.microsoft.com/office/drawing/2014/main" id="{47E17697-EEE1-E89F-3E60-EA2D86AF6D5A}"/>
                    </a:ext>
                  </a:extLst>
                </p:cNvPr>
                <p:cNvPicPr/>
                <p:nvPr/>
              </p:nvPicPr>
              <p:blipFill>
                <a:blip r:embed="rId12"/>
                <a:stretch>
                  <a:fillRect/>
                </a:stretch>
              </p:blipFill>
              <p:spPr>
                <a:xfrm>
                  <a:off x="216012" y="1967377"/>
                  <a:ext cx="3859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6" name="Ink 45">
                  <a:extLst>
                    <a:ext uri="{FF2B5EF4-FFF2-40B4-BE49-F238E27FC236}">
                      <a16:creationId xmlns:a16="http://schemas.microsoft.com/office/drawing/2014/main" id="{A33A56E9-7F6D-48F5-0B5E-C586A37FB838}"/>
                    </a:ext>
                  </a:extLst>
                </p14:cNvPr>
                <p14:cNvContentPartPr/>
                <p14:nvPr/>
              </p14:nvContentPartPr>
              <p14:xfrm>
                <a:off x="521292" y="1885297"/>
                <a:ext cx="127800" cy="202680"/>
              </p14:xfrm>
            </p:contentPart>
          </mc:Choice>
          <mc:Fallback xmlns="">
            <p:pic>
              <p:nvPicPr>
                <p:cNvPr id="46" name="Ink 45">
                  <a:extLst>
                    <a:ext uri="{FF2B5EF4-FFF2-40B4-BE49-F238E27FC236}">
                      <a16:creationId xmlns:a16="http://schemas.microsoft.com/office/drawing/2014/main" id="{A33A56E9-7F6D-48F5-0B5E-C586A37FB838}"/>
                    </a:ext>
                  </a:extLst>
                </p:cNvPr>
                <p:cNvPicPr/>
                <p:nvPr/>
              </p:nvPicPr>
              <p:blipFill>
                <a:blip r:embed="rId14"/>
                <a:stretch>
                  <a:fillRect/>
                </a:stretch>
              </p:blipFill>
              <p:spPr>
                <a:xfrm>
                  <a:off x="503292" y="1867297"/>
                  <a:ext cx="163440" cy="238320"/>
                </a:xfrm>
                <a:prstGeom prst="rect">
                  <a:avLst/>
                </a:prstGeom>
              </p:spPr>
            </p:pic>
          </mc:Fallback>
        </mc:AlternateContent>
      </p:grpSp>
      <p:grpSp>
        <p:nvGrpSpPr>
          <p:cNvPr id="2111" name="Group 2110">
            <a:extLst>
              <a:ext uri="{FF2B5EF4-FFF2-40B4-BE49-F238E27FC236}">
                <a16:creationId xmlns:a16="http://schemas.microsoft.com/office/drawing/2014/main" id="{8DAF6E22-D303-C674-54CE-A8342B2BFCF0}"/>
              </a:ext>
            </a:extLst>
          </p:cNvPr>
          <p:cNvGrpSpPr/>
          <p:nvPr/>
        </p:nvGrpSpPr>
        <p:grpSpPr>
          <a:xfrm>
            <a:off x="957240" y="1384897"/>
            <a:ext cx="4204800" cy="1091880"/>
            <a:chOff x="875892" y="1279417"/>
            <a:chExt cx="4204800" cy="1091880"/>
          </a:xfrm>
        </p:grpSpPr>
        <mc:AlternateContent xmlns:mc="http://schemas.openxmlformats.org/markup-compatibility/2006" xmlns:p14="http://schemas.microsoft.com/office/powerpoint/2010/main">
          <mc:Choice Requires="p14">
            <p:contentPart p14:bwMode="auto" r:id="rId15">
              <p14:nvContentPartPr>
                <p14:cNvPr id="7" name="Ink 6">
                  <a:extLst>
                    <a:ext uri="{FF2B5EF4-FFF2-40B4-BE49-F238E27FC236}">
                      <a16:creationId xmlns:a16="http://schemas.microsoft.com/office/drawing/2014/main" id="{F7A0CFC9-23B8-1135-AA00-DB64F05BAD0C}"/>
                    </a:ext>
                  </a:extLst>
                </p14:cNvPr>
                <p14:cNvContentPartPr/>
                <p14:nvPr/>
              </p14:nvContentPartPr>
              <p14:xfrm>
                <a:off x="875892" y="1378057"/>
                <a:ext cx="221760" cy="269640"/>
              </p14:xfrm>
            </p:contentPart>
          </mc:Choice>
          <mc:Fallback xmlns="">
            <p:pic>
              <p:nvPicPr>
                <p:cNvPr id="7" name="Ink 6">
                  <a:extLst>
                    <a:ext uri="{FF2B5EF4-FFF2-40B4-BE49-F238E27FC236}">
                      <a16:creationId xmlns:a16="http://schemas.microsoft.com/office/drawing/2014/main" id="{F7A0CFC9-23B8-1135-AA00-DB64F05BAD0C}"/>
                    </a:ext>
                  </a:extLst>
                </p:cNvPr>
                <p:cNvPicPr/>
                <p:nvPr/>
              </p:nvPicPr>
              <p:blipFill>
                <a:blip r:embed="rId16"/>
                <a:stretch>
                  <a:fillRect/>
                </a:stretch>
              </p:blipFill>
              <p:spPr>
                <a:xfrm>
                  <a:off x="858252" y="1360417"/>
                  <a:ext cx="25740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8A4E9AC3-D356-1DAA-6087-8838CBFE8CC6}"/>
                    </a:ext>
                  </a:extLst>
                </p14:cNvPr>
                <p14:cNvContentPartPr/>
                <p14:nvPr/>
              </p14:nvContentPartPr>
              <p14:xfrm>
                <a:off x="1141572" y="1450057"/>
                <a:ext cx="168480" cy="177840"/>
              </p14:xfrm>
            </p:contentPart>
          </mc:Choice>
          <mc:Fallback xmlns="">
            <p:pic>
              <p:nvPicPr>
                <p:cNvPr id="8" name="Ink 7">
                  <a:extLst>
                    <a:ext uri="{FF2B5EF4-FFF2-40B4-BE49-F238E27FC236}">
                      <a16:creationId xmlns:a16="http://schemas.microsoft.com/office/drawing/2014/main" id="{8A4E9AC3-D356-1DAA-6087-8838CBFE8CC6}"/>
                    </a:ext>
                  </a:extLst>
                </p:cNvPr>
                <p:cNvPicPr/>
                <p:nvPr/>
              </p:nvPicPr>
              <p:blipFill>
                <a:blip r:embed="rId18"/>
                <a:stretch>
                  <a:fillRect/>
                </a:stretch>
              </p:blipFill>
              <p:spPr>
                <a:xfrm>
                  <a:off x="1123932" y="1432417"/>
                  <a:ext cx="2041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 name="Ink 8">
                  <a:extLst>
                    <a:ext uri="{FF2B5EF4-FFF2-40B4-BE49-F238E27FC236}">
                      <a16:creationId xmlns:a16="http://schemas.microsoft.com/office/drawing/2014/main" id="{600677C7-93F0-5C90-7705-051890E26C15}"/>
                    </a:ext>
                  </a:extLst>
                </p14:cNvPr>
                <p14:cNvContentPartPr/>
                <p14:nvPr/>
              </p14:nvContentPartPr>
              <p14:xfrm>
                <a:off x="1413732" y="1371937"/>
                <a:ext cx="169920" cy="315720"/>
              </p14:xfrm>
            </p:contentPart>
          </mc:Choice>
          <mc:Fallback xmlns="">
            <p:pic>
              <p:nvPicPr>
                <p:cNvPr id="9" name="Ink 8">
                  <a:extLst>
                    <a:ext uri="{FF2B5EF4-FFF2-40B4-BE49-F238E27FC236}">
                      <a16:creationId xmlns:a16="http://schemas.microsoft.com/office/drawing/2014/main" id="{600677C7-93F0-5C90-7705-051890E26C15}"/>
                    </a:ext>
                  </a:extLst>
                </p:cNvPr>
                <p:cNvPicPr/>
                <p:nvPr/>
              </p:nvPicPr>
              <p:blipFill>
                <a:blip r:embed="rId20"/>
                <a:stretch>
                  <a:fillRect/>
                </a:stretch>
              </p:blipFill>
              <p:spPr>
                <a:xfrm>
                  <a:off x="1396092" y="1354297"/>
                  <a:ext cx="2055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 name="Ink 9">
                  <a:extLst>
                    <a:ext uri="{FF2B5EF4-FFF2-40B4-BE49-F238E27FC236}">
                      <a16:creationId xmlns:a16="http://schemas.microsoft.com/office/drawing/2014/main" id="{B9376F51-5F01-2880-B855-E5123685F21C}"/>
                    </a:ext>
                  </a:extLst>
                </p14:cNvPr>
                <p14:cNvContentPartPr/>
                <p14:nvPr/>
              </p14:nvContentPartPr>
              <p14:xfrm>
                <a:off x="1629012" y="1332697"/>
                <a:ext cx="175680" cy="317160"/>
              </p14:xfrm>
            </p:contentPart>
          </mc:Choice>
          <mc:Fallback xmlns="">
            <p:pic>
              <p:nvPicPr>
                <p:cNvPr id="10" name="Ink 9">
                  <a:extLst>
                    <a:ext uri="{FF2B5EF4-FFF2-40B4-BE49-F238E27FC236}">
                      <a16:creationId xmlns:a16="http://schemas.microsoft.com/office/drawing/2014/main" id="{B9376F51-5F01-2880-B855-E5123685F21C}"/>
                    </a:ext>
                  </a:extLst>
                </p:cNvPr>
                <p:cNvPicPr/>
                <p:nvPr/>
              </p:nvPicPr>
              <p:blipFill>
                <a:blip r:embed="rId22"/>
                <a:stretch>
                  <a:fillRect/>
                </a:stretch>
              </p:blipFill>
              <p:spPr>
                <a:xfrm>
                  <a:off x="1611372" y="1315057"/>
                  <a:ext cx="21132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 name="Ink 10">
                  <a:extLst>
                    <a:ext uri="{FF2B5EF4-FFF2-40B4-BE49-F238E27FC236}">
                      <a16:creationId xmlns:a16="http://schemas.microsoft.com/office/drawing/2014/main" id="{FDEA5A1F-C90A-BC4F-0DA0-ECB424504C48}"/>
                    </a:ext>
                  </a:extLst>
                </p14:cNvPr>
                <p14:cNvContentPartPr/>
                <p14:nvPr/>
              </p14:nvContentPartPr>
              <p14:xfrm>
                <a:off x="1665372" y="1451497"/>
                <a:ext cx="182160" cy="32400"/>
              </p14:xfrm>
            </p:contentPart>
          </mc:Choice>
          <mc:Fallback xmlns="">
            <p:pic>
              <p:nvPicPr>
                <p:cNvPr id="11" name="Ink 10">
                  <a:extLst>
                    <a:ext uri="{FF2B5EF4-FFF2-40B4-BE49-F238E27FC236}">
                      <a16:creationId xmlns:a16="http://schemas.microsoft.com/office/drawing/2014/main" id="{FDEA5A1F-C90A-BC4F-0DA0-ECB424504C48}"/>
                    </a:ext>
                  </a:extLst>
                </p:cNvPr>
                <p:cNvPicPr/>
                <p:nvPr/>
              </p:nvPicPr>
              <p:blipFill>
                <a:blip r:embed="rId24"/>
                <a:stretch>
                  <a:fillRect/>
                </a:stretch>
              </p:blipFill>
              <p:spPr>
                <a:xfrm>
                  <a:off x="1647732" y="1433497"/>
                  <a:ext cx="2178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3" name="Ink 12">
                  <a:extLst>
                    <a:ext uri="{FF2B5EF4-FFF2-40B4-BE49-F238E27FC236}">
                      <a16:creationId xmlns:a16="http://schemas.microsoft.com/office/drawing/2014/main" id="{4456B539-CBB0-CC76-7D33-68CA3AD4D09F}"/>
                    </a:ext>
                  </a:extLst>
                </p14:cNvPr>
                <p14:cNvContentPartPr/>
                <p14:nvPr/>
              </p14:nvContentPartPr>
              <p14:xfrm>
                <a:off x="2255412" y="1432777"/>
                <a:ext cx="201960" cy="193320"/>
              </p14:xfrm>
            </p:contentPart>
          </mc:Choice>
          <mc:Fallback xmlns="">
            <p:pic>
              <p:nvPicPr>
                <p:cNvPr id="13" name="Ink 12">
                  <a:extLst>
                    <a:ext uri="{FF2B5EF4-FFF2-40B4-BE49-F238E27FC236}">
                      <a16:creationId xmlns:a16="http://schemas.microsoft.com/office/drawing/2014/main" id="{4456B539-CBB0-CC76-7D33-68CA3AD4D09F}"/>
                    </a:ext>
                  </a:extLst>
                </p:cNvPr>
                <p:cNvPicPr/>
                <p:nvPr/>
              </p:nvPicPr>
              <p:blipFill>
                <a:blip r:embed="rId26"/>
                <a:stretch>
                  <a:fillRect/>
                </a:stretch>
              </p:blipFill>
              <p:spPr>
                <a:xfrm>
                  <a:off x="2237772" y="1415137"/>
                  <a:ext cx="2376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 name="Ink 13">
                  <a:extLst>
                    <a:ext uri="{FF2B5EF4-FFF2-40B4-BE49-F238E27FC236}">
                      <a16:creationId xmlns:a16="http://schemas.microsoft.com/office/drawing/2014/main" id="{086D4193-A9F9-0A4A-3300-EC2C2D882BA8}"/>
                    </a:ext>
                  </a:extLst>
                </p14:cNvPr>
                <p14:cNvContentPartPr/>
                <p14:nvPr/>
              </p14:nvContentPartPr>
              <p14:xfrm>
                <a:off x="2513532" y="1424137"/>
                <a:ext cx="176760" cy="181800"/>
              </p14:xfrm>
            </p:contentPart>
          </mc:Choice>
          <mc:Fallback xmlns="">
            <p:pic>
              <p:nvPicPr>
                <p:cNvPr id="14" name="Ink 13">
                  <a:extLst>
                    <a:ext uri="{FF2B5EF4-FFF2-40B4-BE49-F238E27FC236}">
                      <a16:creationId xmlns:a16="http://schemas.microsoft.com/office/drawing/2014/main" id="{086D4193-A9F9-0A4A-3300-EC2C2D882BA8}"/>
                    </a:ext>
                  </a:extLst>
                </p:cNvPr>
                <p:cNvPicPr/>
                <p:nvPr/>
              </p:nvPicPr>
              <p:blipFill>
                <a:blip r:embed="rId28"/>
                <a:stretch>
                  <a:fillRect/>
                </a:stretch>
              </p:blipFill>
              <p:spPr>
                <a:xfrm>
                  <a:off x="2495532" y="1406137"/>
                  <a:ext cx="2124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 name="Ink 14">
                  <a:extLst>
                    <a:ext uri="{FF2B5EF4-FFF2-40B4-BE49-F238E27FC236}">
                      <a16:creationId xmlns:a16="http://schemas.microsoft.com/office/drawing/2014/main" id="{6B319967-27DC-77D2-7144-3E0E65FA9CD1}"/>
                    </a:ext>
                  </a:extLst>
                </p14:cNvPr>
                <p14:cNvContentPartPr/>
                <p14:nvPr/>
              </p14:nvContentPartPr>
              <p14:xfrm>
                <a:off x="2805132" y="1407217"/>
                <a:ext cx="163800" cy="181080"/>
              </p14:xfrm>
            </p:contentPart>
          </mc:Choice>
          <mc:Fallback xmlns="">
            <p:pic>
              <p:nvPicPr>
                <p:cNvPr id="15" name="Ink 14">
                  <a:extLst>
                    <a:ext uri="{FF2B5EF4-FFF2-40B4-BE49-F238E27FC236}">
                      <a16:creationId xmlns:a16="http://schemas.microsoft.com/office/drawing/2014/main" id="{6B319967-27DC-77D2-7144-3E0E65FA9CD1}"/>
                    </a:ext>
                  </a:extLst>
                </p:cNvPr>
                <p:cNvPicPr/>
                <p:nvPr/>
              </p:nvPicPr>
              <p:blipFill>
                <a:blip r:embed="rId30"/>
                <a:stretch>
                  <a:fillRect/>
                </a:stretch>
              </p:blipFill>
              <p:spPr>
                <a:xfrm>
                  <a:off x="2787492" y="1389577"/>
                  <a:ext cx="1994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Ink 15">
                  <a:extLst>
                    <a:ext uri="{FF2B5EF4-FFF2-40B4-BE49-F238E27FC236}">
                      <a16:creationId xmlns:a16="http://schemas.microsoft.com/office/drawing/2014/main" id="{D4E5F392-8F97-6DDE-6755-FC95B428CAE3}"/>
                    </a:ext>
                  </a:extLst>
                </p14:cNvPr>
                <p14:cNvContentPartPr/>
                <p14:nvPr/>
              </p14:nvContentPartPr>
              <p14:xfrm>
                <a:off x="3043452" y="1354297"/>
                <a:ext cx="218880" cy="267480"/>
              </p14:xfrm>
            </p:contentPart>
          </mc:Choice>
          <mc:Fallback xmlns="">
            <p:pic>
              <p:nvPicPr>
                <p:cNvPr id="16" name="Ink 15">
                  <a:extLst>
                    <a:ext uri="{FF2B5EF4-FFF2-40B4-BE49-F238E27FC236}">
                      <a16:creationId xmlns:a16="http://schemas.microsoft.com/office/drawing/2014/main" id="{D4E5F392-8F97-6DDE-6755-FC95B428CAE3}"/>
                    </a:ext>
                  </a:extLst>
                </p:cNvPr>
                <p:cNvPicPr/>
                <p:nvPr/>
              </p:nvPicPr>
              <p:blipFill>
                <a:blip r:embed="rId32"/>
                <a:stretch>
                  <a:fillRect/>
                </a:stretch>
              </p:blipFill>
              <p:spPr>
                <a:xfrm>
                  <a:off x="3025812" y="1336657"/>
                  <a:ext cx="2545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Ink 16">
                  <a:extLst>
                    <a:ext uri="{FF2B5EF4-FFF2-40B4-BE49-F238E27FC236}">
                      <a16:creationId xmlns:a16="http://schemas.microsoft.com/office/drawing/2014/main" id="{1B3AB35E-26DE-FB27-ABB3-1C3B842E736A}"/>
                    </a:ext>
                  </a:extLst>
                </p14:cNvPr>
                <p14:cNvContentPartPr/>
                <p14:nvPr/>
              </p14:nvContentPartPr>
              <p14:xfrm>
                <a:off x="3288252" y="1283017"/>
                <a:ext cx="136440" cy="360000"/>
              </p14:xfrm>
            </p:contentPart>
          </mc:Choice>
          <mc:Fallback xmlns="">
            <p:pic>
              <p:nvPicPr>
                <p:cNvPr id="17" name="Ink 16">
                  <a:extLst>
                    <a:ext uri="{FF2B5EF4-FFF2-40B4-BE49-F238E27FC236}">
                      <a16:creationId xmlns:a16="http://schemas.microsoft.com/office/drawing/2014/main" id="{1B3AB35E-26DE-FB27-ABB3-1C3B842E736A}"/>
                    </a:ext>
                  </a:extLst>
                </p:cNvPr>
                <p:cNvPicPr/>
                <p:nvPr/>
              </p:nvPicPr>
              <p:blipFill>
                <a:blip r:embed="rId34"/>
                <a:stretch>
                  <a:fillRect/>
                </a:stretch>
              </p:blipFill>
              <p:spPr>
                <a:xfrm>
                  <a:off x="3270612" y="1265377"/>
                  <a:ext cx="17208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6" name="Ink 35">
                  <a:extLst>
                    <a:ext uri="{FF2B5EF4-FFF2-40B4-BE49-F238E27FC236}">
                      <a16:creationId xmlns:a16="http://schemas.microsoft.com/office/drawing/2014/main" id="{5769390C-139B-4074-8818-4E0E6EF5732B}"/>
                    </a:ext>
                  </a:extLst>
                </p14:cNvPr>
                <p14:cNvContentPartPr/>
                <p14:nvPr/>
              </p14:nvContentPartPr>
              <p14:xfrm>
                <a:off x="3312372" y="1463377"/>
                <a:ext cx="124200" cy="7920"/>
              </p14:xfrm>
            </p:contentPart>
          </mc:Choice>
          <mc:Fallback xmlns="">
            <p:pic>
              <p:nvPicPr>
                <p:cNvPr id="36" name="Ink 35">
                  <a:extLst>
                    <a:ext uri="{FF2B5EF4-FFF2-40B4-BE49-F238E27FC236}">
                      <a16:creationId xmlns:a16="http://schemas.microsoft.com/office/drawing/2014/main" id="{5769390C-139B-4074-8818-4E0E6EF5732B}"/>
                    </a:ext>
                  </a:extLst>
                </p:cNvPr>
                <p:cNvPicPr/>
                <p:nvPr/>
              </p:nvPicPr>
              <p:blipFill>
                <a:blip r:embed="rId36"/>
                <a:stretch>
                  <a:fillRect/>
                </a:stretch>
              </p:blipFill>
              <p:spPr>
                <a:xfrm>
                  <a:off x="3294372" y="1445377"/>
                  <a:ext cx="1598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Ink 36">
                  <a:extLst>
                    <a:ext uri="{FF2B5EF4-FFF2-40B4-BE49-F238E27FC236}">
                      <a16:creationId xmlns:a16="http://schemas.microsoft.com/office/drawing/2014/main" id="{D4768C5B-5FF2-254B-4FAD-AE80469D9161}"/>
                    </a:ext>
                  </a:extLst>
                </p14:cNvPr>
                <p14:cNvContentPartPr/>
                <p14:nvPr/>
              </p14:nvContentPartPr>
              <p14:xfrm>
                <a:off x="3510012" y="1393537"/>
                <a:ext cx="149760" cy="277560"/>
              </p14:xfrm>
            </p:contentPart>
          </mc:Choice>
          <mc:Fallback xmlns="">
            <p:pic>
              <p:nvPicPr>
                <p:cNvPr id="37" name="Ink 36">
                  <a:extLst>
                    <a:ext uri="{FF2B5EF4-FFF2-40B4-BE49-F238E27FC236}">
                      <a16:creationId xmlns:a16="http://schemas.microsoft.com/office/drawing/2014/main" id="{D4768C5B-5FF2-254B-4FAD-AE80469D9161}"/>
                    </a:ext>
                  </a:extLst>
                </p:cNvPr>
                <p:cNvPicPr/>
                <p:nvPr/>
              </p:nvPicPr>
              <p:blipFill>
                <a:blip r:embed="rId38"/>
                <a:stretch>
                  <a:fillRect/>
                </a:stretch>
              </p:blipFill>
              <p:spPr>
                <a:xfrm>
                  <a:off x="3492012" y="1375897"/>
                  <a:ext cx="1854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Ink 37">
                  <a:extLst>
                    <a:ext uri="{FF2B5EF4-FFF2-40B4-BE49-F238E27FC236}">
                      <a16:creationId xmlns:a16="http://schemas.microsoft.com/office/drawing/2014/main" id="{F9A1430C-7FD0-F4B6-EFA2-96AF91160A89}"/>
                    </a:ext>
                  </a:extLst>
                </p14:cNvPr>
                <p14:cNvContentPartPr/>
                <p14:nvPr/>
              </p14:nvContentPartPr>
              <p14:xfrm>
                <a:off x="3696852" y="1448617"/>
                <a:ext cx="195480" cy="161280"/>
              </p14:xfrm>
            </p:contentPart>
          </mc:Choice>
          <mc:Fallback xmlns="">
            <p:pic>
              <p:nvPicPr>
                <p:cNvPr id="38" name="Ink 37">
                  <a:extLst>
                    <a:ext uri="{FF2B5EF4-FFF2-40B4-BE49-F238E27FC236}">
                      <a16:creationId xmlns:a16="http://schemas.microsoft.com/office/drawing/2014/main" id="{F9A1430C-7FD0-F4B6-EFA2-96AF91160A89}"/>
                    </a:ext>
                  </a:extLst>
                </p:cNvPr>
                <p:cNvPicPr/>
                <p:nvPr/>
              </p:nvPicPr>
              <p:blipFill>
                <a:blip r:embed="rId40"/>
                <a:stretch>
                  <a:fillRect/>
                </a:stretch>
              </p:blipFill>
              <p:spPr>
                <a:xfrm>
                  <a:off x="3679212" y="1430977"/>
                  <a:ext cx="2311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9" name="Ink 38">
                  <a:extLst>
                    <a:ext uri="{FF2B5EF4-FFF2-40B4-BE49-F238E27FC236}">
                      <a16:creationId xmlns:a16="http://schemas.microsoft.com/office/drawing/2014/main" id="{00925A30-D6D7-1A32-3759-E6211F141A0C}"/>
                    </a:ext>
                  </a:extLst>
                </p14:cNvPr>
                <p14:cNvContentPartPr/>
                <p14:nvPr/>
              </p14:nvContentPartPr>
              <p14:xfrm>
                <a:off x="4030572" y="1392097"/>
                <a:ext cx="14400" cy="171000"/>
              </p14:xfrm>
            </p:contentPart>
          </mc:Choice>
          <mc:Fallback xmlns="">
            <p:pic>
              <p:nvPicPr>
                <p:cNvPr id="39" name="Ink 38">
                  <a:extLst>
                    <a:ext uri="{FF2B5EF4-FFF2-40B4-BE49-F238E27FC236}">
                      <a16:creationId xmlns:a16="http://schemas.microsoft.com/office/drawing/2014/main" id="{00925A30-D6D7-1A32-3759-E6211F141A0C}"/>
                    </a:ext>
                  </a:extLst>
                </p:cNvPr>
                <p:cNvPicPr/>
                <p:nvPr/>
              </p:nvPicPr>
              <p:blipFill>
                <a:blip r:embed="rId42"/>
                <a:stretch>
                  <a:fillRect/>
                </a:stretch>
              </p:blipFill>
              <p:spPr>
                <a:xfrm>
                  <a:off x="4012572" y="1374457"/>
                  <a:ext cx="500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Ink 39">
                  <a:extLst>
                    <a:ext uri="{FF2B5EF4-FFF2-40B4-BE49-F238E27FC236}">
                      <a16:creationId xmlns:a16="http://schemas.microsoft.com/office/drawing/2014/main" id="{042F6DEC-11DA-2BEF-9260-578757AD7B07}"/>
                    </a:ext>
                  </a:extLst>
                </p14:cNvPr>
                <p14:cNvContentPartPr/>
                <p14:nvPr/>
              </p14:nvContentPartPr>
              <p14:xfrm>
                <a:off x="3995652" y="1302457"/>
                <a:ext cx="6120" cy="16560"/>
              </p14:xfrm>
            </p:contentPart>
          </mc:Choice>
          <mc:Fallback xmlns="">
            <p:pic>
              <p:nvPicPr>
                <p:cNvPr id="40" name="Ink 39">
                  <a:extLst>
                    <a:ext uri="{FF2B5EF4-FFF2-40B4-BE49-F238E27FC236}">
                      <a16:creationId xmlns:a16="http://schemas.microsoft.com/office/drawing/2014/main" id="{042F6DEC-11DA-2BEF-9260-578757AD7B07}"/>
                    </a:ext>
                  </a:extLst>
                </p:cNvPr>
                <p:cNvPicPr/>
                <p:nvPr/>
              </p:nvPicPr>
              <p:blipFill>
                <a:blip r:embed="rId44"/>
                <a:stretch>
                  <a:fillRect/>
                </a:stretch>
              </p:blipFill>
              <p:spPr>
                <a:xfrm>
                  <a:off x="3977652" y="1284457"/>
                  <a:ext cx="417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1" name="Ink 40">
                  <a:extLst>
                    <a:ext uri="{FF2B5EF4-FFF2-40B4-BE49-F238E27FC236}">
                      <a16:creationId xmlns:a16="http://schemas.microsoft.com/office/drawing/2014/main" id="{BBCEE68A-54C2-E64B-577B-6CDEF95827A4}"/>
                    </a:ext>
                  </a:extLst>
                </p14:cNvPr>
                <p14:cNvContentPartPr/>
                <p14:nvPr/>
              </p14:nvContentPartPr>
              <p14:xfrm>
                <a:off x="4160532" y="1402537"/>
                <a:ext cx="187560" cy="202320"/>
              </p14:xfrm>
            </p:contentPart>
          </mc:Choice>
          <mc:Fallback xmlns="">
            <p:pic>
              <p:nvPicPr>
                <p:cNvPr id="41" name="Ink 40">
                  <a:extLst>
                    <a:ext uri="{FF2B5EF4-FFF2-40B4-BE49-F238E27FC236}">
                      <a16:creationId xmlns:a16="http://schemas.microsoft.com/office/drawing/2014/main" id="{BBCEE68A-54C2-E64B-577B-6CDEF95827A4}"/>
                    </a:ext>
                  </a:extLst>
                </p:cNvPr>
                <p:cNvPicPr/>
                <p:nvPr/>
              </p:nvPicPr>
              <p:blipFill>
                <a:blip r:embed="rId46"/>
                <a:stretch>
                  <a:fillRect/>
                </a:stretch>
              </p:blipFill>
              <p:spPr>
                <a:xfrm>
                  <a:off x="4142532" y="1384897"/>
                  <a:ext cx="2232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2" name="Ink 41">
                  <a:extLst>
                    <a:ext uri="{FF2B5EF4-FFF2-40B4-BE49-F238E27FC236}">
                      <a16:creationId xmlns:a16="http://schemas.microsoft.com/office/drawing/2014/main" id="{7554B8E0-C217-9EC6-0750-005C92EB62DC}"/>
                    </a:ext>
                  </a:extLst>
                </p14:cNvPr>
                <p14:cNvContentPartPr/>
                <p14:nvPr/>
              </p14:nvContentPartPr>
              <p14:xfrm>
                <a:off x="4405332" y="1279417"/>
                <a:ext cx="84960" cy="292680"/>
              </p14:xfrm>
            </p:contentPart>
          </mc:Choice>
          <mc:Fallback xmlns="">
            <p:pic>
              <p:nvPicPr>
                <p:cNvPr id="42" name="Ink 41">
                  <a:extLst>
                    <a:ext uri="{FF2B5EF4-FFF2-40B4-BE49-F238E27FC236}">
                      <a16:creationId xmlns:a16="http://schemas.microsoft.com/office/drawing/2014/main" id="{7554B8E0-C217-9EC6-0750-005C92EB62DC}"/>
                    </a:ext>
                  </a:extLst>
                </p:cNvPr>
                <p:cNvPicPr/>
                <p:nvPr/>
              </p:nvPicPr>
              <p:blipFill>
                <a:blip r:embed="rId48"/>
                <a:stretch>
                  <a:fillRect/>
                </a:stretch>
              </p:blipFill>
              <p:spPr>
                <a:xfrm>
                  <a:off x="4387692" y="1261777"/>
                  <a:ext cx="12060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3" name="Ink 42">
                  <a:extLst>
                    <a:ext uri="{FF2B5EF4-FFF2-40B4-BE49-F238E27FC236}">
                      <a16:creationId xmlns:a16="http://schemas.microsoft.com/office/drawing/2014/main" id="{B5A24746-CBF4-ADB9-C5CD-C81CA6CF708D}"/>
                    </a:ext>
                  </a:extLst>
                </p14:cNvPr>
                <p14:cNvContentPartPr/>
                <p14:nvPr/>
              </p14:nvContentPartPr>
              <p14:xfrm>
                <a:off x="4385172" y="1387057"/>
                <a:ext cx="125280" cy="7200"/>
              </p14:xfrm>
            </p:contentPart>
          </mc:Choice>
          <mc:Fallback xmlns="">
            <p:pic>
              <p:nvPicPr>
                <p:cNvPr id="43" name="Ink 42">
                  <a:extLst>
                    <a:ext uri="{FF2B5EF4-FFF2-40B4-BE49-F238E27FC236}">
                      <a16:creationId xmlns:a16="http://schemas.microsoft.com/office/drawing/2014/main" id="{B5A24746-CBF4-ADB9-C5CD-C81CA6CF708D}"/>
                    </a:ext>
                  </a:extLst>
                </p:cNvPr>
                <p:cNvPicPr/>
                <p:nvPr/>
              </p:nvPicPr>
              <p:blipFill>
                <a:blip r:embed="rId50"/>
                <a:stretch>
                  <a:fillRect/>
                </a:stretch>
              </p:blipFill>
              <p:spPr>
                <a:xfrm>
                  <a:off x="4367532" y="1369057"/>
                  <a:ext cx="1609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4" name="Ink 43">
                  <a:extLst>
                    <a:ext uri="{FF2B5EF4-FFF2-40B4-BE49-F238E27FC236}">
                      <a16:creationId xmlns:a16="http://schemas.microsoft.com/office/drawing/2014/main" id="{41D93733-2547-4942-FBD2-DD7545FC7EB7}"/>
                    </a:ext>
                  </a:extLst>
                </p14:cNvPr>
                <p14:cNvContentPartPr/>
                <p14:nvPr/>
              </p14:nvContentPartPr>
              <p14:xfrm>
                <a:off x="4573452" y="1348897"/>
                <a:ext cx="152280" cy="250920"/>
              </p14:xfrm>
            </p:contentPart>
          </mc:Choice>
          <mc:Fallback xmlns="">
            <p:pic>
              <p:nvPicPr>
                <p:cNvPr id="44" name="Ink 43">
                  <a:extLst>
                    <a:ext uri="{FF2B5EF4-FFF2-40B4-BE49-F238E27FC236}">
                      <a16:creationId xmlns:a16="http://schemas.microsoft.com/office/drawing/2014/main" id="{41D93733-2547-4942-FBD2-DD7545FC7EB7}"/>
                    </a:ext>
                  </a:extLst>
                </p:cNvPr>
                <p:cNvPicPr/>
                <p:nvPr/>
              </p:nvPicPr>
              <p:blipFill>
                <a:blip r:embed="rId52"/>
                <a:stretch>
                  <a:fillRect/>
                </a:stretch>
              </p:blipFill>
              <p:spPr>
                <a:xfrm>
                  <a:off x="4555812" y="1331257"/>
                  <a:ext cx="1879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0" name="Ink 49">
                  <a:extLst>
                    <a:ext uri="{FF2B5EF4-FFF2-40B4-BE49-F238E27FC236}">
                      <a16:creationId xmlns:a16="http://schemas.microsoft.com/office/drawing/2014/main" id="{EBABB3AB-2A79-8D37-342C-10A565EBAD89}"/>
                    </a:ext>
                  </a:extLst>
                </p14:cNvPr>
                <p14:cNvContentPartPr/>
                <p14:nvPr/>
              </p14:nvContentPartPr>
              <p14:xfrm>
                <a:off x="916932" y="1909057"/>
                <a:ext cx="196920" cy="293400"/>
              </p14:xfrm>
            </p:contentPart>
          </mc:Choice>
          <mc:Fallback xmlns="">
            <p:pic>
              <p:nvPicPr>
                <p:cNvPr id="50" name="Ink 49">
                  <a:extLst>
                    <a:ext uri="{FF2B5EF4-FFF2-40B4-BE49-F238E27FC236}">
                      <a16:creationId xmlns:a16="http://schemas.microsoft.com/office/drawing/2014/main" id="{EBABB3AB-2A79-8D37-342C-10A565EBAD89}"/>
                    </a:ext>
                  </a:extLst>
                </p:cNvPr>
                <p:cNvPicPr/>
                <p:nvPr/>
              </p:nvPicPr>
              <p:blipFill>
                <a:blip r:embed="rId54"/>
                <a:stretch>
                  <a:fillRect/>
                </a:stretch>
              </p:blipFill>
              <p:spPr>
                <a:xfrm>
                  <a:off x="898932" y="1891417"/>
                  <a:ext cx="2325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1" name="Ink 50">
                  <a:extLst>
                    <a:ext uri="{FF2B5EF4-FFF2-40B4-BE49-F238E27FC236}">
                      <a16:creationId xmlns:a16="http://schemas.microsoft.com/office/drawing/2014/main" id="{9C5EBC5F-4F48-A256-D709-4E23957EFEFE}"/>
                    </a:ext>
                  </a:extLst>
                </p14:cNvPr>
                <p14:cNvContentPartPr/>
                <p14:nvPr/>
              </p14:nvContentPartPr>
              <p14:xfrm>
                <a:off x="1171812" y="2037217"/>
                <a:ext cx="189000" cy="205560"/>
              </p14:xfrm>
            </p:contentPart>
          </mc:Choice>
          <mc:Fallback xmlns="">
            <p:pic>
              <p:nvPicPr>
                <p:cNvPr id="51" name="Ink 50">
                  <a:extLst>
                    <a:ext uri="{FF2B5EF4-FFF2-40B4-BE49-F238E27FC236}">
                      <a16:creationId xmlns:a16="http://schemas.microsoft.com/office/drawing/2014/main" id="{9C5EBC5F-4F48-A256-D709-4E23957EFEFE}"/>
                    </a:ext>
                  </a:extLst>
                </p:cNvPr>
                <p:cNvPicPr/>
                <p:nvPr/>
              </p:nvPicPr>
              <p:blipFill>
                <a:blip r:embed="rId56"/>
                <a:stretch>
                  <a:fillRect/>
                </a:stretch>
              </p:blipFill>
              <p:spPr>
                <a:xfrm>
                  <a:off x="1153812" y="2019577"/>
                  <a:ext cx="2246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2" name="Ink 51">
                  <a:extLst>
                    <a:ext uri="{FF2B5EF4-FFF2-40B4-BE49-F238E27FC236}">
                      <a16:creationId xmlns:a16="http://schemas.microsoft.com/office/drawing/2014/main" id="{DF28E7CD-B6C9-7FC4-2308-A8DC027D71AE}"/>
                    </a:ext>
                  </a:extLst>
                </p14:cNvPr>
                <p14:cNvContentPartPr/>
                <p14:nvPr/>
              </p14:nvContentPartPr>
              <p14:xfrm>
                <a:off x="1422732" y="1883857"/>
                <a:ext cx="180720" cy="327600"/>
              </p14:xfrm>
            </p:contentPart>
          </mc:Choice>
          <mc:Fallback xmlns="">
            <p:pic>
              <p:nvPicPr>
                <p:cNvPr id="52" name="Ink 51">
                  <a:extLst>
                    <a:ext uri="{FF2B5EF4-FFF2-40B4-BE49-F238E27FC236}">
                      <a16:creationId xmlns:a16="http://schemas.microsoft.com/office/drawing/2014/main" id="{DF28E7CD-B6C9-7FC4-2308-A8DC027D71AE}"/>
                    </a:ext>
                  </a:extLst>
                </p:cNvPr>
                <p:cNvPicPr/>
                <p:nvPr/>
              </p:nvPicPr>
              <p:blipFill>
                <a:blip r:embed="rId58"/>
                <a:stretch>
                  <a:fillRect/>
                </a:stretch>
              </p:blipFill>
              <p:spPr>
                <a:xfrm>
                  <a:off x="1405092" y="1865857"/>
                  <a:ext cx="21636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3" name="Ink 52">
                  <a:extLst>
                    <a:ext uri="{FF2B5EF4-FFF2-40B4-BE49-F238E27FC236}">
                      <a16:creationId xmlns:a16="http://schemas.microsoft.com/office/drawing/2014/main" id="{8F30EFA5-5268-0B89-9AC3-E82EE5BD226F}"/>
                    </a:ext>
                  </a:extLst>
                </p14:cNvPr>
                <p14:cNvContentPartPr/>
                <p14:nvPr/>
              </p14:nvContentPartPr>
              <p14:xfrm>
                <a:off x="1412292" y="2078617"/>
                <a:ext cx="117720" cy="11520"/>
              </p14:xfrm>
            </p:contentPart>
          </mc:Choice>
          <mc:Fallback xmlns="">
            <p:pic>
              <p:nvPicPr>
                <p:cNvPr id="53" name="Ink 52">
                  <a:extLst>
                    <a:ext uri="{FF2B5EF4-FFF2-40B4-BE49-F238E27FC236}">
                      <a16:creationId xmlns:a16="http://schemas.microsoft.com/office/drawing/2014/main" id="{8F30EFA5-5268-0B89-9AC3-E82EE5BD226F}"/>
                    </a:ext>
                  </a:extLst>
                </p:cNvPr>
                <p:cNvPicPr/>
                <p:nvPr/>
              </p:nvPicPr>
              <p:blipFill>
                <a:blip r:embed="rId60"/>
                <a:stretch>
                  <a:fillRect/>
                </a:stretch>
              </p:blipFill>
              <p:spPr>
                <a:xfrm>
                  <a:off x="1394292" y="2060977"/>
                  <a:ext cx="1533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4" name="Ink 53">
                  <a:extLst>
                    <a:ext uri="{FF2B5EF4-FFF2-40B4-BE49-F238E27FC236}">
                      <a16:creationId xmlns:a16="http://schemas.microsoft.com/office/drawing/2014/main" id="{B0C9892E-1C2F-2E5B-22BE-E3A536F4F4A0}"/>
                    </a:ext>
                  </a:extLst>
                </p14:cNvPr>
                <p14:cNvContentPartPr/>
                <p14:nvPr/>
              </p14:nvContentPartPr>
              <p14:xfrm>
                <a:off x="1567452" y="2009137"/>
                <a:ext cx="200880" cy="186840"/>
              </p14:xfrm>
            </p:contentPart>
          </mc:Choice>
          <mc:Fallback xmlns="">
            <p:pic>
              <p:nvPicPr>
                <p:cNvPr id="54" name="Ink 53">
                  <a:extLst>
                    <a:ext uri="{FF2B5EF4-FFF2-40B4-BE49-F238E27FC236}">
                      <a16:creationId xmlns:a16="http://schemas.microsoft.com/office/drawing/2014/main" id="{B0C9892E-1C2F-2E5B-22BE-E3A536F4F4A0}"/>
                    </a:ext>
                  </a:extLst>
                </p:cNvPr>
                <p:cNvPicPr/>
                <p:nvPr/>
              </p:nvPicPr>
              <p:blipFill>
                <a:blip r:embed="rId62"/>
                <a:stretch>
                  <a:fillRect/>
                </a:stretch>
              </p:blipFill>
              <p:spPr>
                <a:xfrm>
                  <a:off x="1549452" y="1991137"/>
                  <a:ext cx="2365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5" name="Ink 54">
                  <a:extLst>
                    <a:ext uri="{FF2B5EF4-FFF2-40B4-BE49-F238E27FC236}">
                      <a16:creationId xmlns:a16="http://schemas.microsoft.com/office/drawing/2014/main" id="{8940F460-69A0-077D-A7C8-34A749F7AB7C}"/>
                    </a:ext>
                  </a:extLst>
                </p14:cNvPr>
                <p14:cNvContentPartPr/>
                <p14:nvPr/>
              </p14:nvContentPartPr>
              <p14:xfrm>
                <a:off x="1840692" y="1901497"/>
                <a:ext cx="119880" cy="276120"/>
              </p14:xfrm>
            </p:contentPart>
          </mc:Choice>
          <mc:Fallback xmlns="">
            <p:pic>
              <p:nvPicPr>
                <p:cNvPr id="55" name="Ink 54">
                  <a:extLst>
                    <a:ext uri="{FF2B5EF4-FFF2-40B4-BE49-F238E27FC236}">
                      <a16:creationId xmlns:a16="http://schemas.microsoft.com/office/drawing/2014/main" id="{8940F460-69A0-077D-A7C8-34A749F7AB7C}"/>
                    </a:ext>
                  </a:extLst>
                </p:cNvPr>
                <p:cNvPicPr/>
                <p:nvPr/>
              </p:nvPicPr>
              <p:blipFill>
                <a:blip r:embed="rId64"/>
                <a:stretch>
                  <a:fillRect/>
                </a:stretch>
              </p:blipFill>
              <p:spPr>
                <a:xfrm>
                  <a:off x="1823052" y="1883857"/>
                  <a:ext cx="15552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6" name="Ink 55">
                  <a:extLst>
                    <a:ext uri="{FF2B5EF4-FFF2-40B4-BE49-F238E27FC236}">
                      <a16:creationId xmlns:a16="http://schemas.microsoft.com/office/drawing/2014/main" id="{545CAA46-977B-4CC0-A738-0767ECDC4739}"/>
                    </a:ext>
                  </a:extLst>
                </p14:cNvPr>
                <p14:cNvContentPartPr/>
                <p14:nvPr/>
              </p14:nvContentPartPr>
              <p14:xfrm>
                <a:off x="1854732" y="2046217"/>
                <a:ext cx="110160" cy="21960"/>
              </p14:xfrm>
            </p:contentPart>
          </mc:Choice>
          <mc:Fallback xmlns="">
            <p:pic>
              <p:nvPicPr>
                <p:cNvPr id="56" name="Ink 55">
                  <a:extLst>
                    <a:ext uri="{FF2B5EF4-FFF2-40B4-BE49-F238E27FC236}">
                      <a16:creationId xmlns:a16="http://schemas.microsoft.com/office/drawing/2014/main" id="{545CAA46-977B-4CC0-A738-0767ECDC4739}"/>
                    </a:ext>
                  </a:extLst>
                </p:cNvPr>
                <p:cNvPicPr/>
                <p:nvPr/>
              </p:nvPicPr>
              <p:blipFill>
                <a:blip r:embed="rId66"/>
                <a:stretch>
                  <a:fillRect/>
                </a:stretch>
              </p:blipFill>
              <p:spPr>
                <a:xfrm>
                  <a:off x="1837092" y="2028217"/>
                  <a:ext cx="1458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7" name="Ink 56">
                  <a:extLst>
                    <a:ext uri="{FF2B5EF4-FFF2-40B4-BE49-F238E27FC236}">
                      <a16:creationId xmlns:a16="http://schemas.microsoft.com/office/drawing/2014/main" id="{B876363C-118A-E5E1-60FC-3173E60342A5}"/>
                    </a:ext>
                  </a:extLst>
                </p14:cNvPr>
                <p14:cNvContentPartPr/>
                <p14:nvPr/>
              </p14:nvContentPartPr>
              <p14:xfrm>
                <a:off x="2072172" y="1986817"/>
                <a:ext cx="64800" cy="159120"/>
              </p14:xfrm>
            </p:contentPart>
          </mc:Choice>
          <mc:Fallback xmlns="">
            <p:pic>
              <p:nvPicPr>
                <p:cNvPr id="57" name="Ink 56">
                  <a:extLst>
                    <a:ext uri="{FF2B5EF4-FFF2-40B4-BE49-F238E27FC236}">
                      <a16:creationId xmlns:a16="http://schemas.microsoft.com/office/drawing/2014/main" id="{B876363C-118A-E5E1-60FC-3173E60342A5}"/>
                    </a:ext>
                  </a:extLst>
                </p:cNvPr>
                <p:cNvPicPr/>
                <p:nvPr/>
              </p:nvPicPr>
              <p:blipFill>
                <a:blip r:embed="rId68"/>
                <a:stretch>
                  <a:fillRect/>
                </a:stretch>
              </p:blipFill>
              <p:spPr>
                <a:xfrm>
                  <a:off x="2054532" y="1969177"/>
                  <a:ext cx="1004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8" name="Ink 57">
                  <a:extLst>
                    <a:ext uri="{FF2B5EF4-FFF2-40B4-BE49-F238E27FC236}">
                      <a16:creationId xmlns:a16="http://schemas.microsoft.com/office/drawing/2014/main" id="{B7D37544-D30E-A9CD-3956-30462BCD500C}"/>
                    </a:ext>
                  </a:extLst>
                </p14:cNvPr>
                <p14:cNvContentPartPr/>
                <p14:nvPr/>
              </p14:nvContentPartPr>
              <p14:xfrm>
                <a:off x="2144172" y="1939297"/>
                <a:ext cx="66240" cy="432000"/>
              </p14:xfrm>
            </p:contentPart>
          </mc:Choice>
          <mc:Fallback xmlns="">
            <p:pic>
              <p:nvPicPr>
                <p:cNvPr id="58" name="Ink 57">
                  <a:extLst>
                    <a:ext uri="{FF2B5EF4-FFF2-40B4-BE49-F238E27FC236}">
                      <a16:creationId xmlns:a16="http://schemas.microsoft.com/office/drawing/2014/main" id="{B7D37544-D30E-A9CD-3956-30462BCD500C}"/>
                    </a:ext>
                  </a:extLst>
                </p:cNvPr>
                <p:cNvPicPr/>
                <p:nvPr/>
              </p:nvPicPr>
              <p:blipFill>
                <a:blip r:embed="rId70"/>
                <a:stretch>
                  <a:fillRect/>
                </a:stretch>
              </p:blipFill>
              <p:spPr>
                <a:xfrm>
                  <a:off x="2126532" y="1921657"/>
                  <a:ext cx="10188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9" name="Ink 58">
                  <a:extLst>
                    <a:ext uri="{FF2B5EF4-FFF2-40B4-BE49-F238E27FC236}">
                      <a16:creationId xmlns:a16="http://schemas.microsoft.com/office/drawing/2014/main" id="{3186F473-B913-F453-F204-81E0E4457F1C}"/>
                    </a:ext>
                  </a:extLst>
                </p14:cNvPr>
                <p14:cNvContentPartPr/>
                <p14:nvPr/>
              </p14:nvContentPartPr>
              <p14:xfrm>
                <a:off x="2583012" y="2001217"/>
                <a:ext cx="181800" cy="177480"/>
              </p14:xfrm>
            </p:contentPart>
          </mc:Choice>
          <mc:Fallback xmlns="">
            <p:pic>
              <p:nvPicPr>
                <p:cNvPr id="59" name="Ink 58">
                  <a:extLst>
                    <a:ext uri="{FF2B5EF4-FFF2-40B4-BE49-F238E27FC236}">
                      <a16:creationId xmlns:a16="http://schemas.microsoft.com/office/drawing/2014/main" id="{3186F473-B913-F453-F204-81E0E4457F1C}"/>
                    </a:ext>
                  </a:extLst>
                </p:cNvPr>
                <p:cNvPicPr/>
                <p:nvPr/>
              </p:nvPicPr>
              <p:blipFill>
                <a:blip r:embed="rId72"/>
                <a:stretch>
                  <a:fillRect/>
                </a:stretch>
              </p:blipFill>
              <p:spPr>
                <a:xfrm>
                  <a:off x="2565012" y="1983577"/>
                  <a:ext cx="2174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0" name="Ink 59">
                  <a:extLst>
                    <a:ext uri="{FF2B5EF4-FFF2-40B4-BE49-F238E27FC236}">
                      <a16:creationId xmlns:a16="http://schemas.microsoft.com/office/drawing/2014/main" id="{156E1208-748B-4B99-DF2B-51184BE0169D}"/>
                    </a:ext>
                  </a:extLst>
                </p14:cNvPr>
                <p14:cNvContentPartPr/>
                <p14:nvPr/>
              </p14:nvContentPartPr>
              <p14:xfrm>
                <a:off x="2794692" y="1998697"/>
                <a:ext cx="150120" cy="158400"/>
              </p14:xfrm>
            </p:contentPart>
          </mc:Choice>
          <mc:Fallback xmlns="">
            <p:pic>
              <p:nvPicPr>
                <p:cNvPr id="60" name="Ink 59">
                  <a:extLst>
                    <a:ext uri="{FF2B5EF4-FFF2-40B4-BE49-F238E27FC236}">
                      <a16:creationId xmlns:a16="http://schemas.microsoft.com/office/drawing/2014/main" id="{156E1208-748B-4B99-DF2B-51184BE0169D}"/>
                    </a:ext>
                  </a:extLst>
                </p:cNvPr>
                <p:cNvPicPr/>
                <p:nvPr/>
              </p:nvPicPr>
              <p:blipFill>
                <a:blip r:embed="rId74"/>
                <a:stretch>
                  <a:fillRect/>
                </a:stretch>
              </p:blipFill>
              <p:spPr>
                <a:xfrm>
                  <a:off x="2777052" y="1981057"/>
                  <a:ext cx="1857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1" name="Ink 60">
                  <a:extLst>
                    <a:ext uri="{FF2B5EF4-FFF2-40B4-BE49-F238E27FC236}">
                      <a16:creationId xmlns:a16="http://schemas.microsoft.com/office/drawing/2014/main" id="{D89D1138-2F81-3014-8666-277C1F707A67}"/>
                    </a:ext>
                  </a:extLst>
                </p14:cNvPr>
                <p14:cNvContentPartPr/>
                <p14:nvPr/>
              </p14:nvContentPartPr>
              <p14:xfrm>
                <a:off x="3060012" y="1946497"/>
                <a:ext cx="177120" cy="224640"/>
              </p14:xfrm>
            </p:contentPart>
          </mc:Choice>
          <mc:Fallback xmlns="">
            <p:pic>
              <p:nvPicPr>
                <p:cNvPr id="61" name="Ink 60">
                  <a:extLst>
                    <a:ext uri="{FF2B5EF4-FFF2-40B4-BE49-F238E27FC236}">
                      <a16:creationId xmlns:a16="http://schemas.microsoft.com/office/drawing/2014/main" id="{D89D1138-2F81-3014-8666-277C1F707A67}"/>
                    </a:ext>
                  </a:extLst>
                </p:cNvPr>
                <p:cNvPicPr/>
                <p:nvPr/>
              </p:nvPicPr>
              <p:blipFill>
                <a:blip r:embed="rId76"/>
                <a:stretch>
                  <a:fillRect/>
                </a:stretch>
              </p:blipFill>
              <p:spPr>
                <a:xfrm>
                  <a:off x="3042012" y="1928857"/>
                  <a:ext cx="2127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2" name="Ink 61">
                  <a:extLst>
                    <a:ext uri="{FF2B5EF4-FFF2-40B4-BE49-F238E27FC236}">
                      <a16:creationId xmlns:a16="http://schemas.microsoft.com/office/drawing/2014/main" id="{0099AD15-52DD-E136-AB2C-00937CFAFA83}"/>
                    </a:ext>
                  </a:extLst>
                </p14:cNvPr>
                <p14:cNvContentPartPr/>
                <p14:nvPr/>
              </p14:nvContentPartPr>
              <p14:xfrm>
                <a:off x="3310932" y="1923097"/>
                <a:ext cx="150120" cy="210240"/>
              </p14:xfrm>
            </p:contentPart>
          </mc:Choice>
          <mc:Fallback xmlns="">
            <p:pic>
              <p:nvPicPr>
                <p:cNvPr id="62" name="Ink 61">
                  <a:extLst>
                    <a:ext uri="{FF2B5EF4-FFF2-40B4-BE49-F238E27FC236}">
                      <a16:creationId xmlns:a16="http://schemas.microsoft.com/office/drawing/2014/main" id="{0099AD15-52DD-E136-AB2C-00937CFAFA83}"/>
                    </a:ext>
                  </a:extLst>
                </p:cNvPr>
                <p:cNvPicPr/>
                <p:nvPr/>
              </p:nvPicPr>
              <p:blipFill>
                <a:blip r:embed="rId78"/>
                <a:stretch>
                  <a:fillRect/>
                </a:stretch>
              </p:blipFill>
              <p:spPr>
                <a:xfrm>
                  <a:off x="3293292" y="1905097"/>
                  <a:ext cx="1857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3" name="Ink 62">
                  <a:extLst>
                    <a:ext uri="{FF2B5EF4-FFF2-40B4-BE49-F238E27FC236}">
                      <a16:creationId xmlns:a16="http://schemas.microsoft.com/office/drawing/2014/main" id="{5728FE5E-82E6-EF52-2533-0B8CD2BA7EC2}"/>
                    </a:ext>
                  </a:extLst>
                </p14:cNvPr>
                <p14:cNvContentPartPr/>
                <p14:nvPr/>
              </p14:nvContentPartPr>
              <p14:xfrm>
                <a:off x="3530532" y="1802137"/>
                <a:ext cx="82080" cy="302040"/>
              </p14:xfrm>
            </p:contentPart>
          </mc:Choice>
          <mc:Fallback xmlns="">
            <p:pic>
              <p:nvPicPr>
                <p:cNvPr id="63" name="Ink 62">
                  <a:extLst>
                    <a:ext uri="{FF2B5EF4-FFF2-40B4-BE49-F238E27FC236}">
                      <a16:creationId xmlns:a16="http://schemas.microsoft.com/office/drawing/2014/main" id="{5728FE5E-82E6-EF52-2533-0B8CD2BA7EC2}"/>
                    </a:ext>
                  </a:extLst>
                </p:cNvPr>
                <p:cNvPicPr/>
                <p:nvPr/>
              </p:nvPicPr>
              <p:blipFill>
                <a:blip r:embed="rId80"/>
                <a:stretch>
                  <a:fillRect/>
                </a:stretch>
              </p:blipFill>
              <p:spPr>
                <a:xfrm>
                  <a:off x="3512892" y="1784497"/>
                  <a:ext cx="1177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048" name="Ink 2047">
                  <a:extLst>
                    <a:ext uri="{FF2B5EF4-FFF2-40B4-BE49-F238E27FC236}">
                      <a16:creationId xmlns:a16="http://schemas.microsoft.com/office/drawing/2014/main" id="{EF144D60-0ACD-035A-65DA-CAB8D9F5C5E2}"/>
                    </a:ext>
                  </a:extLst>
                </p14:cNvPr>
                <p14:cNvContentPartPr/>
                <p14:nvPr/>
              </p14:nvContentPartPr>
              <p14:xfrm>
                <a:off x="3536652" y="1953337"/>
                <a:ext cx="117000" cy="7920"/>
              </p14:xfrm>
            </p:contentPart>
          </mc:Choice>
          <mc:Fallback xmlns="">
            <p:pic>
              <p:nvPicPr>
                <p:cNvPr id="2048" name="Ink 2047">
                  <a:extLst>
                    <a:ext uri="{FF2B5EF4-FFF2-40B4-BE49-F238E27FC236}">
                      <a16:creationId xmlns:a16="http://schemas.microsoft.com/office/drawing/2014/main" id="{EF144D60-0ACD-035A-65DA-CAB8D9F5C5E2}"/>
                    </a:ext>
                  </a:extLst>
                </p:cNvPr>
                <p:cNvPicPr/>
                <p:nvPr/>
              </p:nvPicPr>
              <p:blipFill>
                <a:blip r:embed="rId82"/>
                <a:stretch>
                  <a:fillRect/>
                </a:stretch>
              </p:blipFill>
              <p:spPr>
                <a:xfrm>
                  <a:off x="3518652" y="1935697"/>
                  <a:ext cx="1526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049" name="Ink 2048">
                  <a:extLst>
                    <a:ext uri="{FF2B5EF4-FFF2-40B4-BE49-F238E27FC236}">
                      <a16:creationId xmlns:a16="http://schemas.microsoft.com/office/drawing/2014/main" id="{4E9E4385-4F2A-D2C6-828F-6BD83EEC8369}"/>
                    </a:ext>
                  </a:extLst>
                </p14:cNvPr>
                <p14:cNvContentPartPr/>
                <p14:nvPr/>
              </p14:nvContentPartPr>
              <p14:xfrm>
                <a:off x="3728892" y="1888897"/>
                <a:ext cx="98280" cy="237600"/>
              </p14:xfrm>
            </p:contentPart>
          </mc:Choice>
          <mc:Fallback xmlns="">
            <p:pic>
              <p:nvPicPr>
                <p:cNvPr id="2049" name="Ink 2048">
                  <a:extLst>
                    <a:ext uri="{FF2B5EF4-FFF2-40B4-BE49-F238E27FC236}">
                      <a16:creationId xmlns:a16="http://schemas.microsoft.com/office/drawing/2014/main" id="{4E9E4385-4F2A-D2C6-828F-6BD83EEC8369}"/>
                    </a:ext>
                  </a:extLst>
                </p:cNvPr>
                <p:cNvPicPr/>
                <p:nvPr/>
              </p:nvPicPr>
              <p:blipFill>
                <a:blip r:embed="rId84"/>
                <a:stretch>
                  <a:fillRect/>
                </a:stretch>
              </p:blipFill>
              <p:spPr>
                <a:xfrm>
                  <a:off x="3711252" y="1871257"/>
                  <a:ext cx="1339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066" name="Ink 2065">
                  <a:extLst>
                    <a:ext uri="{FF2B5EF4-FFF2-40B4-BE49-F238E27FC236}">
                      <a16:creationId xmlns:a16="http://schemas.microsoft.com/office/drawing/2014/main" id="{4D0C3049-3C85-857F-BB37-0869D0ADE8EC}"/>
                    </a:ext>
                  </a:extLst>
                </p14:cNvPr>
                <p14:cNvContentPartPr/>
                <p14:nvPr/>
              </p14:nvContentPartPr>
              <p14:xfrm>
                <a:off x="3897372" y="1883857"/>
                <a:ext cx="226080" cy="228600"/>
              </p14:xfrm>
            </p:contentPart>
          </mc:Choice>
          <mc:Fallback xmlns="">
            <p:pic>
              <p:nvPicPr>
                <p:cNvPr id="2066" name="Ink 2065">
                  <a:extLst>
                    <a:ext uri="{FF2B5EF4-FFF2-40B4-BE49-F238E27FC236}">
                      <a16:creationId xmlns:a16="http://schemas.microsoft.com/office/drawing/2014/main" id="{4D0C3049-3C85-857F-BB37-0869D0ADE8EC}"/>
                    </a:ext>
                  </a:extLst>
                </p:cNvPr>
                <p:cNvPicPr/>
                <p:nvPr/>
              </p:nvPicPr>
              <p:blipFill>
                <a:blip r:embed="rId86"/>
                <a:stretch>
                  <a:fillRect/>
                </a:stretch>
              </p:blipFill>
              <p:spPr>
                <a:xfrm>
                  <a:off x="3879732" y="1866217"/>
                  <a:ext cx="2617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074" name="Ink 2073">
                  <a:extLst>
                    <a:ext uri="{FF2B5EF4-FFF2-40B4-BE49-F238E27FC236}">
                      <a16:creationId xmlns:a16="http://schemas.microsoft.com/office/drawing/2014/main" id="{925728B9-5061-CCE1-34A5-579481CEB45F}"/>
                    </a:ext>
                  </a:extLst>
                </p14:cNvPr>
                <p14:cNvContentPartPr/>
                <p14:nvPr/>
              </p14:nvContentPartPr>
              <p14:xfrm>
                <a:off x="4249452" y="1926697"/>
                <a:ext cx="2520" cy="99000"/>
              </p14:xfrm>
            </p:contentPart>
          </mc:Choice>
          <mc:Fallback xmlns="">
            <p:pic>
              <p:nvPicPr>
                <p:cNvPr id="2074" name="Ink 2073">
                  <a:extLst>
                    <a:ext uri="{FF2B5EF4-FFF2-40B4-BE49-F238E27FC236}">
                      <a16:creationId xmlns:a16="http://schemas.microsoft.com/office/drawing/2014/main" id="{925728B9-5061-CCE1-34A5-579481CEB45F}"/>
                    </a:ext>
                  </a:extLst>
                </p:cNvPr>
                <p:cNvPicPr/>
                <p:nvPr/>
              </p:nvPicPr>
              <p:blipFill>
                <a:blip r:embed="rId88"/>
                <a:stretch>
                  <a:fillRect/>
                </a:stretch>
              </p:blipFill>
              <p:spPr>
                <a:xfrm>
                  <a:off x="4231812" y="1909057"/>
                  <a:ext cx="381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075" name="Ink 2074">
                  <a:extLst>
                    <a:ext uri="{FF2B5EF4-FFF2-40B4-BE49-F238E27FC236}">
                      <a16:creationId xmlns:a16="http://schemas.microsoft.com/office/drawing/2014/main" id="{62298106-A938-6AFE-E72A-2364B0EDF060}"/>
                    </a:ext>
                  </a:extLst>
                </p14:cNvPr>
                <p14:cNvContentPartPr/>
                <p14:nvPr/>
              </p14:nvContentPartPr>
              <p14:xfrm>
                <a:off x="4193652" y="1809697"/>
                <a:ext cx="9360" cy="7920"/>
              </p14:xfrm>
            </p:contentPart>
          </mc:Choice>
          <mc:Fallback xmlns="">
            <p:pic>
              <p:nvPicPr>
                <p:cNvPr id="2075" name="Ink 2074">
                  <a:extLst>
                    <a:ext uri="{FF2B5EF4-FFF2-40B4-BE49-F238E27FC236}">
                      <a16:creationId xmlns:a16="http://schemas.microsoft.com/office/drawing/2014/main" id="{62298106-A938-6AFE-E72A-2364B0EDF060}"/>
                    </a:ext>
                  </a:extLst>
                </p:cNvPr>
                <p:cNvPicPr/>
                <p:nvPr/>
              </p:nvPicPr>
              <p:blipFill>
                <a:blip r:embed="rId90"/>
                <a:stretch>
                  <a:fillRect/>
                </a:stretch>
              </p:blipFill>
              <p:spPr>
                <a:xfrm>
                  <a:off x="4176012" y="1791697"/>
                  <a:ext cx="450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076" name="Ink 2075">
                  <a:extLst>
                    <a:ext uri="{FF2B5EF4-FFF2-40B4-BE49-F238E27FC236}">
                      <a16:creationId xmlns:a16="http://schemas.microsoft.com/office/drawing/2014/main" id="{E5C28242-84AD-A499-3943-D7DD2144BCA8}"/>
                    </a:ext>
                  </a:extLst>
                </p14:cNvPr>
                <p14:cNvContentPartPr/>
                <p14:nvPr/>
              </p14:nvContentPartPr>
              <p14:xfrm>
                <a:off x="4311732" y="1879177"/>
                <a:ext cx="159120" cy="172440"/>
              </p14:xfrm>
            </p:contentPart>
          </mc:Choice>
          <mc:Fallback xmlns="">
            <p:pic>
              <p:nvPicPr>
                <p:cNvPr id="2076" name="Ink 2075">
                  <a:extLst>
                    <a:ext uri="{FF2B5EF4-FFF2-40B4-BE49-F238E27FC236}">
                      <a16:creationId xmlns:a16="http://schemas.microsoft.com/office/drawing/2014/main" id="{E5C28242-84AD-A499-3943-D7DD2144BCA8}"/>
                    </a:ext>
                  </a:extLst>
                </p:cNvPr>
                <p:cNvPicPr/>
                <p:nvPr/>
              </p:nvPicPr>
              <p:blipFill>
                <a:blip r:embed="rId92"/>
                <a:stretch>
                  <a:fillRect/>
                </a:stretch>
              </p:blipFill>
              <p:spPr>
                <a:xfrm>
                  <a:off x="4294092" y="1861537"/>
                  <a:ext cx="1947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077" name="Ink 2076">
                  <a:extLst>
                    <a:ext uri="{FF2B5EF4-FFF2-40B4-BE49-F238E27FC236}">
                      <a16:creationId xmlns:a16="http://schemas.microsoft.com/office/drawing/2014/main" id="{4DD55530-25E8-5964-BC5D-292E3DA1633E}"/>
                    </a:ext>
                  </a:extLst>
                </p14:cNvPr>
                <p14:cNvContentPartPr/>
                <p14:nvPr/>
              </p14:nvContentPartPr>
              <p14:xfrm>
                <a:off x="4597932" y="1705657"/>
                <a:ext cx="79560" cy="357120"/>
              </p14:xfrm>
            </p:contentPart>
          </mc:Choice>
          <mc:Fallback xmlns="">
            <p:pic>
              <p:nvPicPr>
                <p:cNvPr id="2077" name="Ink 2076">
                  <a:extLst>
                    <a:ext uri="{FF2B5EF4-FFF2-40B4-BE49-F238E27FC236}">
                      <a16:creationId xmlns:a16="http://schemas.microsoft.com/office/drawing/2014/main" id="{4DD55530-25E8-5964-BC5D-292E3DA1633E}"/>
                    </a:ext>
                  </a:extLst>
                </p:cNvPr>
                <p:cNvPicPr/>
                <p:nvPr/>
              </p:nvPicPr>
              <p:blipFill>
                <a:blip r:embed="rId94"/>
                <a:stretch>
                  <a:fillRect/>
                </a:stretch>
              </p:blipFill>
              <p:spPr>
                <a:xfrm>
                  <a:off x="4580292" y="1688017"/>
                  <a:ext cx="11520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078" name="Ink 2077">
                  <a:extLst>
                    <a:ext uri="{FF2B5EF4-FFF2-40B4-BE49-F238E27FC236}">
                      <a16:creationId xmlns:a16="http://schemas.microsoft.com/office/drawing/2014/main" id="{52FC0995-F942-0EA9-A64A-49ADFD634BCF}"/>
                    </a:ext>
                  </a:extLst>
                </p14:cNvPr>
                <p14:cNvContentPartPr/>
                <p14:nvPr/>
              </p14:nvContentPartPr>
              <p14:xfrm>
                <a:off x="4518372" y="1863697"/>
                <a:ext cx="235080" cy="15840"/>
              </p14:xfrm>
            </p:contentPart>
          </mc:Choice>
          <mc:Fallback xmlns="">
            <p:pic>
              <p:nvPicPr>
                <p:cNvPr id="2078" name="Ink 2077">
                  <a:extLst>
                    <a:ext uri="{FF2B5EF4-FFF2-40B4-BE49-F238E27FC236}">
                      <a16:creationId xmlns:a16="http://schemas.microsoft.com/office/drawing/2014/main" id="{52FC0995-F942-0EA9-A64A-49ADFD634BCF}"/>
                    </a:ext>
                  </a:extLst>
                </p:cNvPr>
                <p:cNvPicPr/>
                <p:nvPr/>
              </p:nvPicPr>
              <p:blipFill>
                <a:blip r:embed="rId96"/>
                <a:stretch>
                  <a:fillRect/>
                </a:stretch>
              </p:blipFill>
              <p:spPr>
                <a:xfrm>
                  <a:off x="4500372" y="1846057"/>
                  <a:ext cx="2707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098" name="Ink 2097">
                  <a:extLst>
                    <a:ext uri="{FF2B5EF4-FFF2-40B4-BE49-F238E27FC236}">
                      <a16:creationId xmlns:a16="http://schemas.microsoft.com/office/drawing/2014/main" id="{F12CF94A-B84C-1C9A-5361-EF6C0F755DE2}"/>
                    </a:ext>
                  </a:extLst>
                </p14:cNvPr>
                <p14:cNvContentPartPr/>
                <p14:nvPr/>
              </p14:nvContentPartPr>
              <p14:xfrm>
                <a:off x="4833012" y="1769017"/>
                <a:ext cx="247680" cy="279720"/>
              </p14:xfrm>
            </p:contentPart>
          </mc:Choice>
          <mc:Fallback xmlns="">
            <p:pic>
              <p:nvPicPr>
                <p:cNvPr id="2098" name="Ink 2097">
                  <a:extLst>
                    <a:ext uri="{FF2B5EF4-FFF2-40B4-BE49-F238E27FC236}">
                      <a16:creationId xmlns:a16="http://schemas.microsoft.com/office/drawing/2014/main" id="{F12CF94A-B84C-1C9A-5361-EF6C0F755DE2}"/>
                    </a:ext>
                  </a:extLst>
                </p:cNvPr>
                <p:cNvPicPr/>
                <p:nvPr/>
              </p:nvPicPr>
              <p:blipFill>
                <a:blip r:embed="rId98"/>
                <a:stretch>
                  <a:fillRect/>
                </a:stretch>
              </p:blipFill>
              <p:spPr>
                <a:xfrm>
                  <a:off x="4815372" y="1751377"/>
                  <a:ext cx="283320" cy="315360"/>
                </a:xfrm>
                <a:prstGeom prst="rect">
                  <a:avLst/>
                </a:prstGeom>
              </p:spPr>
            </p:pic>
          </mc:Fallback>
        </mc:AlternateContent>
      </p:grpSp>
      <p:grpSp>
        <p:nvGrpSpPr>
          <p:cNvPr id="2126" name="Group 2125">
            <a:extLst>
              <a:ext uri="{FF2B5EF4-FFF2-40B4-BE49-F238E27FC236}">
                <a16:creationId xmlns:a16="http://schemas.microsoft.com/office/drawing/2014/main" id="{A312E2D8-1E2E-C948-C85A-BEFCCCFDA3C7}"/>
              </a:ext>
            </a:extLst>
          </p:cNvPr>
          <p:cNvGrpSpPr/>
          <p:nvPr/>
        </p:nvGrpSpPr>
        <p:grpSpPr>
          <a:xfrm>
            <a:off x="1348920" y="2553457"/>
            <a:ext cx="783000" cy="576000"/>
            <a:chOff x="1267572" y="2447977"/>
            <a:chExt cx="783000" cy="576000"/>
          </a:xfrm>
        </p:grpSpPr>
        <mc:AlternateContent xmlns:mc="http://schemas.openxmlformats.org/markup-compatibility/2006" xmlns:p14="http://schemas.microsoft.com/office/powerpoint/2010/main">
          <mc:Choice Requires="p14">
            <p:contentPart p14:bwMode="auto" r:id="rId99">
              <p14:nvContentPartPr>
                <p14:cNvPr id="2116" name="Ink 2115">
                  <a:extLst>
                    <a:ext uri="{FF2B5EF4-FFF2-40B4-BE49-F238E27FC236}">
                      <a16:creationId xmlns:a16="http://schemas.microsoft.com/office/drawing/2014/main" id="{F34A9560-01EC-9E05-2FB7-7CAD70DD3456}"/>
                    </a:ext>
                  </a:extLst>
                </p14:cNvPr>
                <p14:cNvContentPartPr/>
                <p14:nvPr/>
              </p14:nvContentPartPr>
              <p14:xfrm>
                <a:off x="1267572" y="2447977"/>
                <a:ext cx="506520" cy="472680"/>
              </p14:xfrm>
            </p:contentPart>
          </mc:Choice>
          <mc:Fallback xmlns="">
            <p:pic>
              <p:nvPicPr>
                <p:cNvPr id="2116" name="Ink 2115">
                  <a:extLst>
                    <a:ext uri="{FF2B5EF4-FFF2-40B4-BE49-F238E27FC236}">
                      <a16:creationId xmlns:a16="http://schemas.microsoft.com/office/drawing/2014/main" id="{F34A9560-01EC-9E05-2FB7-7CAD70DD3456}"/>
                    </a:ext>
                  </a:extLst>
                </p:cNvPr>
                <p:cNvPicPr/>
                <p:nvPr/>
              </p:nvPicPr>
              <p:blipFill>
                <a:blip r:embed="rId100"/>
                <a:stretch>
                  <a:fillRect/>
                </a:stretch>
              </p:blipFill>
              <p:spPr>
                <a:xfrm>
                  <a:off x="1249572" y="2430337"/>
                  <a:ext cx="54216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121" name="Ink 2120">
                  <a:extLst>
                    <a:ext uri="{FF2B5EF4-FFF2-40B4-BE49-F238E27FC236}">
                      <a16:creationId xmlns:a16="http://schemas.microsoft.com/office/drawing/2014/main" id="{897D8D75-0AF7-5357-5087-C9B8005A58A0}"/>
                    </a:ext>
                  </a:extLst>
                </p14:cNvPr>
                <p14:cNvContentPartPr/>
                <p14:nvPr/>
              </p14:nvContentPartPr>
              <p14:xfrm>
                <a:off x="1602372" y="2447977"/>
                <a:ext cx="429480" cy="460080"/>
              </p14:xfrm>
            </p:contentPart>
          </mc:Choice>
          <mc:Fallback xmlns="">
            <p:pic>
              <p:nvPicPr>
                <p:cNvPr id="2121" name="Ink 2120">
                  <a:extLst>
                    <a:ext uri="{FF2B5EF4-FFF2-40B4-BE49-F238E27FC236}">
                      <a16:creationId xmlns:a16="http://schemas.microsoft.com/office/drawing/2014/main" id="{897D8D75-0AF7-5357-5087-C9B8005A58A0}"/>
                    </a:ext>
                  </a:extLst>
                </p:cNvPr>
                <p:cNvPicPr/>
                <p:nvPr/>
              </p:nvPicPr>
              <p:blipFill>
                <a:blip r:embed="rId102"/>
                <a:stretch>
                  <a:fillRect/>
                </a:stretch>
              </p:blipFill>
              <p:spPr>
                <a:xfrm>
                  <a:off x="1584372" y="2430337"/>
                  <a:ext cx="465120" cy="4957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122" name="Ink 2121">
                  <a:extLst>
                    <a:ext uri="{FF2B5EF4-FFF2-40B4-BE49-F238E27FC236}">
                      <a16:creationId xmlns:a16="http://schemas.microsoft.com/office/drawing/2014/main" id="{659AF0BA-F5BA-85F9-47EF-53A0A4174621}"/>
                    </a:ext>
                  </a:extLst>
                </p14:cNvPr>
                <p14:cNvContentPartPr/>
                <p14:nvPr/>
              </p14:nvContentPartPr>
              <p14:xfrm>
                <a:off x="1816212" y="2706097"/>
                <a:ext cx="234360" cy="317880"/>
              </p14:xfrm>
            </p:contentPart>
          </mc:Choice>
          <mc:Fallback xmlns="">
            <p:pic>
              <p:nvPicPr>
                <p:cNvPr id="2122" name="Ink 2121">
                  <a:extLst>
                    <a:ext uri="{FF2B5EF4-FFF2-40B4-BE49-F238E27FC236}">
                      <a16:creationId xmlns:a16="http://schemas.microsoft.com/office/drawing/2014/main" id="{659AF0BA-F5BA-85F9-47EF-53A0A4174621}"/>
                    </a:ext>
                  </a:extLst>
                </p:cNvPr>
                <p:cNvPicPr/>
                <p:nvPr/>
              </p:nvPicPr>
              <p:blipFill>
                <a:blip r:embed="rId104"/>
                <a:stretch>
                  <a:fillRect/>
                </a:stretch>
              </p:blipFill>
              <p:spPr>
                <a:xfrm>
                  <a:off x="1798212" y="2688457"/>
                  <a:ext cx="270000" cy="353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
            <p14:nvContentPartPr>
              <p14:cNvPr id="2131" name="Ink 2130">
                <a:extLst>
                  <a:ext uri="{FF2B5EF4-FFF2-40B4-BE49-F238E27FC236}">
                    <a16:creationId xmlns:a16="http://schemas.microsoft.com/office/drawing/2014/main" id="{08601E52-254E-2E64-72B8-A8D897C1AECF}"/>
                  </a:ext>
                </a:extLst>
              </p14:cNvPr>
              <p14:cNvContentPartPr/>
              <p14:nvPr/>
            </p14:nvContentPartPr>
            <p14:xfrm>
              <a:off x="-2302908" y="3525457"/>
              <a:ext cx="360" cy="360"/>
            </p14:xfrm>
          </p:contentPart>
        </mc:Choice>
        <mc:Fallback xmlns="">
          <p:pic>
            <p:nvPicPr>
              <p:cNvPr id="2131" name="Ink 2130">
                <a:extLst>
                  <a:ext uri="{FF2B5EF4-FFF2-40B4-BE49-F238E27FC236}">
                    <a16:creationId xmlns:a16="http://schemas.microsoft.com/office/drawing/2014/main" id="{08601E52-254E-2E64-72B8-A8D897C1AECF}"/>
                  </a:ext>
                </a:extLst>
              </p:cNvPr>
              <p:cNvPicPr/>
              <p:nvPr/>
            </p:nvPicPr>
            <p:blipFill>
              <a:blip r:embed="rId106"/>
              <a:stretch>
                <a:fillRect/>
              </a:stretch>
            </p:blipFill>
            <p:spPr>
              <a:xfrm>
                <a:off x="-2320548" y="35074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146" name="Ink 2145">
                <a:extLst>
                  <a:ext uri="{FF2B5EF4-FFF2-40B4-BE49-F238E27FC236}">
                    <a16:creationId xmlns:a16="http://schemas.microsoft.com/office/drawing/2014/main" id="{50D0E751-3F50-D99B-8B1B-18D7348316B0}"/>
                  </a:ext>
                </a:extLst>
              </p14:cNvPr>
              <p14:cNvContentPartPr/>
              <p14:nvPr/>
            </p14:nvContentPartPr>
            <p14:xfrm>
              <a:off x="-2013108" y="3561097"/>
              <a:ext cx="360" cy="360"/>
            </p14:xfrm>
          </p:contentPart>
        </mc:Choice>
        <mc:Fallback xmlns="">
          <p:pic>
            <p:nvPicPr>
              <p:cNvPr id="2146" name="Ink 2145">
                <a:extLst>
                  <a:ext uri="{FF2B5EF4-FFF2-40B4-BE49-F238E27FC236}">
                    <a16:creationId xmlns:a16="http://schemas.microsoft.com/office/drawing/2014/main" id="{50D0E751-3F50-D99B-8B1B-18D7348316B0}"/>
                  </a:ext>
                </a:extLst>
              </p:cNvPr>
              <p:cNvPicPr/>
              <p:nvPr/>
            </p:nvPicPr>
            <p:blipFill>
              <a:blip r:embed="rId106"/>
              <a:stretch>
                <a:fillRect/>
              </a:stretch>
            </p:blipFill>
            <p:spPr>
              <a:xfrm>
                <a:off x="-2031108" y="35430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49" name="Ink 2148">
                <a:extLst>
                  <a:ext uri="{FF2B5EF4-FFF2-40B4-BE49-F238E27FC236}">
                    <a16:creationId xmlns:a16="http://schemas.microsoft.com/office/drawing/2014/main" id="{7D57C11E-F2CD-641C-B5FE-C57744ACD94A}"/>
                  </a:ext>
                </a:extLst>
              </p14:cNvPr>
              <p14:cNvContentPartPr/>
              <p14:nvPr/>
            </p14:nvContentPartPr>
            <p14:xfrm>
              <a:off x="13831212" y="5546137"/>
              <a:ext cx="14400" cy="41040"/>
            </p14:xfrm>
          </p:contentPart>
        </mc:Choice>
        <mc:Fallback xmlns="">
          <p:pic>
            <p:nvPicPr>
              <p:cNvPr id="2149" name="Ink 2148">
                <a:extLst>
                  <a:ext uri="{FF2B5EF4-FFF2-40B4-BE49-F238E27FC236}">
                    <a16:creationId xmlns:a16="http://schemas.microsoft.com/office/drawing/2014/main" id="{7D57C11E-F2CD-641C-B5FE-C57744ACD94A}"/>
                  </a:ext>
                </a:extLst>
              </p:cNvPr>
              <p:cNvPicPr/>
              <p:nvPr/>
            </p:nvPicPr>
            <p:blipFill>
              <a:blip r:embed="rId109"/>
              <a:stretch>
                <a:fillRect/>
              </a:stretch>
            </p:blipFill>
            <p:spPr>
              <a:xfrm>
                <a:off x="13813572" y="5528137"/>
                <a:ext cx="50040" cy="76680"/>
              </a:xfrm>
              <a:prstGeom prst="rect">
                <a:avLst/>
              </a:prstGeom>
            </p:spPr>
          </p:pic>
        </mc:Fallback>
      </mc:AlternateContent>
      <p:grpSp>
        <p:nvGrpSpPr>
          <p:cNvPr id="2230" name="Group 2229">
            <a:extLst>
              <a:ext uri="{FF2B5EF4-FFF2-40B4-BE49-F238E27FC236}">
                <a16:creationId xmlns:a16="http://schemas.microsoft.com/office/drawing/2014/main" id="{025F368C-C15B-CAEE-A85D-F2BD64983016}"/>
              </a:ext>
            </a:extLst>
          </p:cNvPr>
          <p:cNvGrpSpPr/>
          <p:nvPr/>
        </p:nvGrpSpPr>
        <p:grpSpPr>
          <a:xfrm>
            <a:off x="2312179" y="2308868"/>
            <a:ext cx="4193640" cy="756360"/>
            <a:chOff x="2190252" y="2261857"/>
            <a:chExt cx="4193640" cy="756360"/>
          </a:xfrm>
        </p:grpSpPr>
        <mc:AlternateContent xmlns:mc="http://schemas.openxmlformats.org/markup-compatibility/2006" xmlns:p14="http://schemas.microsoft.com/office/powerpoint/2010/main">
          <mc:Choice Requires="p14">
            <p:contentPart p14:bwMode="auto" r:id="rId110">
              <p14:nvContentPartPr>
                <p14:cNvPr id="2154" name="Ink 2153">
                  <a:extLst>
                    <a:ext uri="{FF2B5EF4-FFF2-40B4-BE49-F238E27FC236}">
                      <a16:creationId xmlns:a16="http://schemas.microsoft.com/office/drawing/2014/main" id="{5C98AF17-20B8-C555-6D66-E400783FBC39}"/>
                    </a:ext>
                  </a:extLst>
                </p14:cNvPr>
                <p14:cNvContentPartPr/>
                <p14:nvPr/>
              </p14:nvContentPartPr>
              <p14:xfrm>
                <a:off x="2190252" y="2648857"/>
                <a:ext cx="253800" cy="369360"/>
              </p14:xfrm>
            </p:contentPart>
          </mc:Choice>
          <mc:Fallback xmlns="">
            <p:pic>
              <p:nvPicPr>
                <p:cNvPr id="2154" name="Ink 2153">
                  <a:extLst>
                    <a:ext uri="{FF2B5EF4-FFF2-40B4-BE49-F238E27FC236}">
                      <a16:creationId xmlns:a16="http://schemas.microsoft.com/office/drawing/2014/main" id="{5C98AF17-20B8-C555-6D66-E400783FBC39}"/>
                    </a:ext>
                  </a:extLst>
                </p:cNvPr>
                <p:cNvPicPr/>
                <p:nvPr/>
              </p:nvPicPr>
              <p:blipFill>
                <a:blip r:embed="rId111"/>
                <a:stretch>
                  <a:fillRect/>
                </a:stretch>
              </p:blipFill>
              <p:spPr>
                <a:xfrm>
                  <a:off x="2172252" y="2631217"/>
                  <a:ext cx="2894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165" name="Ink 2164">
                  <a:extLst>
                    <a:ext uri="{FF2B5EF4-FFF2-40B4-BE49-F238E27FC236}">
                      <a16:creationId xmlns:a16="http://schemas.microsoft.com/office/drawing/2014/main" id="{4156B53B-07B8-87E7-9A5B-74E9773A2575}"/>
                    </a:ext>
                  </a:extLst>
                </p14:cNvPr>
                <p14:cNvContentPartPr/>
                <p14:nvPr/>
              </p14:nvContentPartPr>
              <p14:xfrm>
                <a:off x="2515692" y="2622217"/>
                <a:ext cx="87120" cy="351000"/>
              </p14:xfrm>
            </p:contentPart>
          </mc:Choice>
          <mc:Fallback xmlns="">
            <p:pic>
              <p:nvPicPr>
                <p:cNvPr id="2165" name="Ink 2164">
                  <a:extLst>
                    <a:ext uri="{FF2B5EF4-FFF2-40B4-BE49-F238E27FC236}">
                      <a16:creationId xmlns:a16="http://schemas.microsoft.com/office/drawing/2014/main" id="{4156B53B-07B8-87E7-9A5B-74E9773A2575}"/>
                    </a:ext>
                  </a:extLst>
                </p:cNvPr>
                <p:cNvPicPr/>
                <p:nvPr/>
              </p:nvPicPr>
              <p:blipFill>
                <a:blip r:embed="rId113"/>
                <a:stretch>
                  <a:fillRect/>
                </a:stretch>
              </p:blipFill>
              <p:spPr>
                <a:xfrm>
                  <a:off x="2497692" y="2604577"/>
                  <a:ext cx="1227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166" name="Ink 2165">
                  <a:extLst>
                    <a:ext uri="{FF2B5EF4-FFF2-40B4-BE49-F238E27FC236}">
                      <a16:creationId xmlns:a16="http://schemas.microsoft.com/office/drawing/2014/main" id="{50F9F525-2200-FA34-73DA-80A4D99136E1}"/>
                    </a:ext>
                  </a:extLst>
                </p14:cNvPr>
                <p14:cNvContentPartPr/>
                <p14:nvPr/>
              </p14:nvContentPartPr>
              <p14:xfrm>
                <a:off x="2546652" y="2763337"/>
                <a:ext cx="240840" cy="69480"/>
              </p14:xfrm>
            </p:contentPart>
          </mc:Choice>
          <mc:Fallback xmlns="">
            <p:pic>
              <p:nvPicPr>
                <p:cNvPr id="2166" name="Ink 2165">
                  <a:extLst>
                    <a:ext uri="{FF2B5EF4-FFF2-40B4-BE49-F238E27FC236}">
                      <a16:creationId xmlns:a16="http://schemas.microsoft.com/office/drawing/2014/main" id="{50F9F525-2200-FA34-73DA-80A4D99136E1}"/>
                    </a:ext>
                  </a:extLst>
                </p:cNvPr>
                <p:cNvPicPr/>
                <p:nvPr/>
              </p:nvPicPr>
              <p:blipFill>
                <a:blip r:embed="rId115"/>
                <a:stretch>
                  <a:fillRect/>
                </a:stretch>
              </p:blipFill>
              <p:spPr>
                <a:xfrm>
                  <a:off x="2529012" y="2745337"/>
                  <a:ext cx="2764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177" name="Ink 2176">
                  <a:extLst>
                    <a:ext uri="{FF2B5EF4-FFF2-40B4-BE49-F238E27FC236}">
                      <a16:creationId xmlns:a16="http://schemas.microsoft.com/office/drawing/2014/main" id="{DC8FB302-2E6C-90C5-7FF3-87759BBCE931}"/>
                    </a:ext>
                  </a:extLst>
                </p14:cNvPr>
                <p14:cNvContentPartPr/>
                <p14:nvPr/>
              </p14:nvContentPartPr>
              <p14:xfrm>
                <a:off x="2817012" y="2618617"/>
                <a:ext cx="93240" cy="340560"/>
              </p14:xfrm>
            </p:contentPart>
          </mc:Choice>
          <mc:Fallback xmlns="">
            <p:pic>
              <p:nvPicPr>
                <p:cNvPr id="2177" name="Ink 2176">
                  <a:extLst>
                    <a:ext uri="{FF2B5EF4-FFF2-40B4-BE49-F238E27FC236}">
                      <a16:creationId xmlns:a16="http://schemas.microsoft.com/office/drawing/2014/main" id="{DC8FB302-2E6C-90C5-7FF3-87759BBCE931}"/>
                    </a:ext>
                  </a:extLst>
                </p:cNvPr>
                <p:cNvPicPr/>
                <p:nvPr/>
              </p:nvPicPr>
              <p:blipFill>
                <a:blip r:embed="rId117"/>
                <a:stretch>
                  <a:fillRect/>
                </a:stretch>
              </p:blipFill>
              <p:spPr>
                <a:xfrm>
                  <a:off x="2799372" y="2600617"/>
                  <a:ext cx="12888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218" name="Ink 2217">
                  <a:extLst>
                    <a:ext uri="{FF2B5EF4-FFF2-40B4-BE49-F238E27FC236}">
                      <a16:creationId xmlns:a16="http://schemas.microsoft.com/office/drawing/2014/main" id="{DBB7FB3E-2384-4C3A-04CB-6556A5E79CCD}"/>
                    </a:ext>
                  </a:extLst>
                </p14:cNvPr>
                <p14:cNvContentPartPr/>
                <p14:nvPr/>
              </p14:nvContentPartPr>
              <p14:xfrm>
                <a:off x="3032292" y="2634097"/>
                <a:ext cx="237240" cy="313200"/>
              </p14:xfrm>
            </p:contentPart>
          </mc:Choice>
          <mc:Fallback xmlns="">
            <p:pic>
              <p:nvPicPr>
                <p:cNvPr id="2218" name="Ink 2217">
                  <a:extLst>
                    <a:ext uri="{FF2B5EF4-FFF2-40B4-BE49-F238E27FC236}">
                      <a16:creationId xmlns:a16="http://schemas.microsoft.com/office/drawing/2014/main" id="{DBB7FB3E-2384-4C3A-04CB-6556A5E79CCD}"/>
                    </a:ext>
                  </a:extLst>
                </p:cNvPr>
                <p:cNvPicPr/>
                <p:nvPr/>
              </p:nvPicPr>
              <p:blipFill>
                <a:blip r:embed="rId119"/>
                <a:stretch>
                  <a:fillRect/>
                </a:stretch>
              </p:blipFill>
              <p:spPr>
                <a:xfrm>
                  <a:off x="3014652" y="2616457"/>
                  <a:ext cx="2728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219" name="Ink 2218">
                  <a:extLst>
                    <a:ext uri="{FF2B5EF4-FFF2-40B4-BE49-F238E27FC236}">
                      <a16:creationId xmlns:a16="http://schemas.microsoft.com/office/drawing/2014/main" id="{CF9A8A20-F04C-FFBC-604E-650F1FBDBFDA}"/>
                    </a:ext>
                  </a:extLst>
                </p14:cNvPr>
                <p14:cNvContentPartPr/>
                <p14:nvPr/>
              </p14:nvContentPartPr>
              <p14:xfrm>
                <a:off x="3068652" y="2745337"/>
                <a:ext cx="266760" cy="61200"/>
              </p14:xfrm>
            </p:contentPart>
          </mc:Choice>
          <mc:Fallback xmlns="">
            <p:pic>
              <p:nvPicPr>
                <p:cNvPr id="2219" name="Ink 2218">
                  <a:extLst>
                    <a:ext uri="{FF2B5EF4-FFF2-40B4-BE49-F238E27FC236}">
                      <a16:creationId xmlns:a16="http://schemas.microsoft.com/office/drawing/2014/main" id="{CF9A8A20-F04C-FFBC-604E-650F1FBDBFDA}"/>
                    </a:ext>
                  </a:extLst>
                </p:cNvPr>
                <p:cNvPicPr/>
                <p:nvPr/>
              </p:nvPicPr>
              <p:blipFill>
                <a:blip r:embed="rId121"/>
                <a:stretch>
                  <a:fillRect/>
                </a:stretch>
              </p:blipFill>
              <p:spPr>
                <a:xfrm>
                  <a:off x="3051012" y="2727697"/>
                  <a:ext cx="3024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220" name="Ink 2219">
                  <a:extLst>
                    <a:ext uri="{FF2B5EF4-FFF2-40B4-BE49-F238E27FC236}">
                      <a16:creationId xmlns:a16="http://schemas.microsoft.com/office/drawing/2014/main" id="{BABAA66C-2F1A-2CFA-077B-1388F0DA72AF}"/>
                    </a:ext>
                  </a:extLst>
                </p14:cNvPr>
                <p14:cNvContentPartPr/>
                <p14:nvPr/>
              </p14:nvContentPartPr>
              <p14:xfrm>
                <a:off x="3026532" y="2591257"/>
                <a:ext cx="347760" cy="74520"/>
              </p14:xfrm>
            </p:contentPart>
          </mc:Choice>
          <mc:Fallback xmlns="">
            <p:pic>
              <p:nvPicPr>
                <p:cNvPr id="2220" name="Ink 2219">
                  <a:extLst>
                    <a:ext uri="{FF2B5EF4-FFF2-40B4-BE49-F238E27FC236}">
                      <a16:creationId xmlns:a16="http://schemas.microsoft.com/office/drawing/2014/main" id="{BABAA66C-2F1A-2CFA-077B-1388F0DA72AF}"/>
                    </a:ext>
                  </a:extLst>
                </p:cNvPr>
                <p:cNvPicPr/>
                <p:nvPr/>
              </p:nvPicPr>
              <p:blipFill>
                <a:blip r:embed="rId123"/>
                <a:stretch>
                  <a:fillRect/>
                </a:stretch>
              </p:blipFill>
              <p:spPr>
                <a:xfrm>
                  <a:off x="3008532" y="2573257"/>
                  <a:ext cx="3834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221" name="Ink 2220">
                  <a:extLst>
                    <a:ext uri="{FF2B5EF4-FFF2-40B4-BE49-F238E27FC236}">
                      <a16:creationId xmlns:a16="http://schemas.microsoft.com/office/drawing/2014/main" id="{B670B338-EFDD-6BDF-DA95-5B42DD80526F}"/>
                    </a:ext>
                  </a:extLst>
                </p14:cNvPr>
                <p14:cNvContentPartPr/>
                <p14:nvPr/>
              </p14:nvContentPartPr>
              <p14:xfrm>
                <a:off x="3408852" y="2632657"/>
                <a:ext cx="474120" cy="275040"/>
              </p14:xfrm>
            </p:contentPart>
          </mc:Choice>
          <mc:Fallback xmlns="">
            <p:pic>
              <p:nvPicPr>
                <p:cNvPr id="2221" name="Ink 2220">
                  <a:extLst>
                    <a:ext uri="{FF2B5EF4-FFF2-40B4-BE49-F238E27FC236}">
                      <a16:creationId xmlns:a16="http://schemas.microsoft.com/office/drawing/2014/main" id="{B670B338-EFDD-6BDF-DA95-5B42DD80526F}"/>
                    </a:ext>
                  </a:extLst>
                </p:cNvPr>
                <p:cNvPicPr/>
                <p:nvPr/>
              </p:nvPicPr>
              <p:blipFill>
                <a:blip r:embed="rId125"/>
                <a:stretch>
                  <a:fillRect/>
                </a:stretch>
              </p:blipFill>
              <p:spPr>
                <a:xfrm>
                  <a:off x="3391212" y="2615017"/>
                  <a:ext cx="50976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222" name="Ink 2221">
                  <a:extLst>
                    <a:ext uri="{FF2B5EF4-FFF2-40B4-BE49-F238E27FC236}">
                      <a16:creationId xmlns:a16="http://schemas.microsoft.com/office/drawing/2014/main" id="{81AF506F-4964-ADCD-B0D5-6E4E1E4F4A6E}"/>
                    </a:ext>
                  </a:extLst>
                </p14:cNvPr>
                <p14:cNvContentPartPr/>
                <p14:nvPr/>
              </p14:nvContentPartPr>
              <p14:xfrm>
                <a:off x="3939132" y="2517817"/>
                <a:ext cx="87120" cy="376560"/>
              </p14:xfrm>
            </p:contentPart>
          </mc:Choice>
          <mc:Fallback xmlns="">
            <p:pic>
              <p:nvPicPr>
                <p:cNvPr id="2222" name="Ink 2221">
                  <a:extLst>
                    <a:ext uri="{FF2B5EF4-FFF2-40B4-BE49-F238E27FC236}">
                      <a16:creationId xmlns:a16="http://schemas.microsoft.com/office/drawing/2014/main" id="{81AF506F-4964-ADCD-B0D5-6E4E1E4F4A6E}"/>
                    </a:ext>
                  </a:extLst>
                </p:cNvPr>
                <p:cNvPicPr/>
                <p:nvPr/>
              </p:nvPicPr>
              <p:blipFill>
                <a:blip r:embed="rId127"/>
                <a:stretch>
                  <a:fillRect/>
                </a:stretch>
              </p:blipFill>
              <p:spPr>
                <a:xfrm>
                  <a:off x="3921132" y="2499817"/>
                  <a:ext cx="12276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223" name="Ink 2222">
                  <a:extLst>
                    <a:ext uri="{FF2B5EF4-FFF2-40B4-BE49-F238E27FC236}">
                      <a16:creationId xmlns:a16="http://schemas.microsoft.com/office/drawing/2014/main" id="{379C4518-BD40-9B4B-370A-7B9B2A62AE27}"/>
                    </a:ext>
                  </a:extLst>
                </p14:cNvPr>
                <p14:cNvContentPartPr/>
                <p14:nvPr/>
              </p14:nvContentPartPr>
              <p14:xfrm>
                <a:off x="4118412" y="2541937"/>
                <a:ext cx="271080" cy="341280"/>
              </p14:xfrm>
            </p:contentPart>
          </mc:Choice>
          <mc:Fallback xmlns="">
            <p:pic>
              <p:nvPicPr>
                <p:cNvPr id="2223" name="Ink 2222">
                  <a:extLst>
                    <a:ext uri="{FF2B5EF4-FFF2-40B4-BE49-F238E27FC236}">
                      <a16:creationId xmlns:a16="http://schemas.microsoft.com/office/drawing/2014/main" id="{379C4518-BD40-9B4B-370A-7B9B2A62AE27}"/>
                    </a:ext>
                  </a:extLst>
                </p:cNvPr>
                <p:cNvPicPr/>
                <p:nvPr/>
              </p:nvPicPr>
              <p:blipFill>
                <a:blip r:embed="rId129"/>
                <a:stretch>
                  <a:fillRect/>
                </a:stretch>
              </p:blipFill>
              <p:spPr>
                <a:xfrm>
                  <a:off x="4100412" y="2523937"/>
                  <a:ext cx="30672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224" name="Ink 2223">
                  <a:extLst>
                    <a:ext uri="{FF2B5EF4-FFF2-40B4-BE49-F238E27FC236}">
                      <a16:creationId xmlns:a16="http://schemas.microsoft.com/office/drawing/2014/main" id="{BDDC4612-4BFA-7F65-384E-B89AD7E74F6B}"/>
                    </a:ext>
                  </a:extLst>
                </p14:cNvPr>
                <p14:cNvContentPartPr/>
                <p14:nvPr/>
              </p14:nvContentPartPr>
              <p14:xfrm>
                <a:off x="4616292" y="2531857"/>
                <a:ext cx="48240" cy="347040"/>
              </p14:xfrm>
            </p:contentPart>
          </mc:Choice>
          <mc:Fallback xmlns="">
            <p:pic>
              <p:nvPicPr>
                <p:cNvPr id="2224" name="Ink 2223">
                  <a:extLst>
                    <a:ext uri="{FF2B5EF4-FFF2-40B4-BE49-F238E27FC236}">
                      <a16:creationId xmlns:a16="http://schemas.microsoft.com/office/drawing/2014/main" id="{BDDC4612-4BFA-7F65-384E-B89AD7E74F6B}"/>
                    </a:ext>
                  </a:extLst>
                </p:cNvPr>
                <p:cNvPicPr/>
                <p:nvPr/>
              </p:nvPicPr>
              <p:blipFill>
                <a:blip r:embed="rId131"/>
                <a:stretch>
                  <a:fillRect/>
                </a:stretch>
              </p:blipFill>
              <p:spPr>
                <a:xfrm>
                  <a:off x="4598292" y="2513857"/>
                  <a:ext cx="838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225" name="Ink 2224">
                  <a:extLst>
                    <a:ext uri="{FF2B5EF4-FFF2-40B4-BE49-F238E27FC236}">
                      <a16:creationId xmlns:a16="http://schemas.microsoft.com/office/drawing/2014/main" id="{30C7CDF2-E412-930C-AB38-7566634516E7}"/>
                    </a:ext>
                  </a:extLst>
                </p14:cNvPr>
                <p14:cNvContentPartPr/>
                <p14:nvPr/>
              </p14:nvContentPartPr>
              <p14:xfrm>
                <a:off x="4395612" y="2512417"/>
                <a:ext cx="476280" cy="6120"/>
              </p14:xfrm>
            </p:contentPart>
          </mc:Choice>
          <mc:Fallback xmlns="">
            <p:pic>
              <p:nvPicPr>
                <p:cNvPr id="2225" name="Ink 2224">
                  <a:extLst>
                    <a:ext uri="{FF2B5EF4-FFF2-40B4-BE49-F238E27FC236}">
                      <a16:creationId xmlns:a16="http://schemas.microsoft.com/office/drawing/2014/main" id="{30C7CDF2-E412-930C-AB38-7566634516E7}"/>
                    </a:ext>
                  </a:extLst>
                </p:cNvPr>
                <p:cNvPicPr/>
                <p:nvPr/>
              </p:nvPicPr>
              <p:blipFill>
                <a:blip r:embed="rId133"/>
                <a:stretch>
                  <a:fillRect/>
                </a:stretch>
              </p:blipFill>
              <p:spPr>
                <a:xfrm>
                  <a:off x="4377972" y="2494777"/>
                  <a:ext cx="5119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226" name="Ink 2225">
                  <a:extLst>
                    <a:ext uri="{FF2B5EF4-FFF2-40B4-BE49-F238E27FC236}">
                      <a16:creationId xmlns:a16="http://schemas.microsoft.com/office/drawing/2014/main" id="{4359F45B-B31C-BD74-D17E-CA5B9D86F980}"/>
                    </a:ext>
                  </a:extLst>
                </p14:cNvPr>
                <p14:cNvContentPartPr/>
                <p14:nvPr/>
              </p14:nvContentPartPr>
              <p14:xfrm>
                <a:off x="4842012" y="2569657"/>
                <a:ext cx="290160" cy="396360"/>
              </p14:xfrm>
            </p:contentPart>
          </mc:Choice>
          <mc:Fallback xmlns="">
            <p:pic>
              <p:nvPicPr>
                <p:cNvPr id="2226" name="Ink 2225">
                  <a:extLst>
                    <a:ext uri="{FF2B5EF4-FFF2-40B4-BE49-F238E27FC236}">
                      <a16:creationId xmlns:a16="http://schemas.microsoft.com/office/drawing/2014/main" id="{4359F45B-B31C-BD74-D17E-CA5B9D86F980}"/>
                    </a:ext>
                  </a:extLst>
                </p:cNvPr>
                <p:cNvPicPr/>
                <p:nvPr/>
              </p:nvPicPr>
              <p:blipFill>
                <a:blip r:embed="rId135"/>
                <a:stretch>
                  <a:fillRect/>
                </a:stretch>
              </p:blipFill>
              <p:spPr>
                <a:xfrm>
                  <a:off x="4824012" y="2552017"/>
                  <a:ext cx="32580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227" name="Ink 2226">
                  <a:extLst>
                    <a:ext uri="{FF2B5EF4-FFF2-40B4-BE49-F238E27FC236}">
                      <a16:creationId xmlns:a16="http://schemas.microsoft.com/office/drawing/2014/main" id="{7AD479B7-A1FA-F6EE-91DF-FEA6B56EE072}"/>
                    </a:ext>
                  </a:extLst>
                </p14:cNvPr>
                <p14:cNvContentPartPr/>
                <p14:nvPr/>
              </p14:nvContentPartPr>
              <p14:xfrm>
                <a:off x="4915452" y="2815177"/>
                <a:ext cx="136080" cy="12600"/>
              </p14:xfrm>
            </p:contentPart>
          </mc:Choice>
          <mc:Fallback xmlns="">
            <p:pic>
              <p:nvPicPr>
                <p:cNvPr id="2227" name="Ink 2226">
                  <a:extLst>
                    <a:ext uri="{FF2B5EF4-FFF2-40B4-BE49-F238E27FC236}">
                      <a16:creationId xmlns:a16="http://schemas.microsoft.com/office/drawing/2014/main" id="{7AD479B7-A1FA-F6EE-91DF-FEA6B56EE072}"/>
                    </a:ext>
                  </a:extLst>
                </p:cNvPr>
                <p:cNvPicPr/>
                <p:nvPr/>
              </p:nvPicPr>
              <p:blipFill>
                <a:blip r:embed="rId137"/>
                <a:stretch>
                  <a:fillRect/>
                </a:stretch>
              </p:blipFill>
              <p:spPr>
                <a:xfrm>
                  <a:off x="4897812" y="2797177"/>
                  <a:ext cx="1717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228" name="Ink 2227">
                  <a:extLst>
                    <a:ext uri="{FF2B5EF4-FFF2-40B4-BE49-F238E27FC236}">
                      <a16:creationId xmlns:a16="http://schemas.microsoft.com/office/drawing/2014/main" id="{DC3F2929-F7F6-8C83-6A95-BDEDFA5608ED}"/>
                    </a:ext>
                  </a:extLst>
                </p14:cNvPr>
                <p14:cNvContentPartPr/>
                <p14:nvPr/>
              </p14:nvContentPartPr>
              <p14:xfrm>
                <a:off x="5289492" y="2504857"/>
                <a:ext cx="346680" cy="408600"/>
              </p14:xfrm>
            </p:contentPart>
          </mc:Choice>
          <mc:Fallback xmlns="">
            <p:pic>
              <p:nvPicPr>
                <p:cNvPr id="2228" name="Ink 2227">
                  <a:extLst>
                    <a:ext uri="{FF2B5EF4-FFF2-40B4-BE49-F238E27FC236}">
                      <a16:creationId xmlns:a16="http://schemas.microsoft.com/office/drawing/2014/main" id="{DC3F2929-F7F6-8C83-6A95-BDEDFA5608ED}"/>
                    </a:ext>
                  </a:extLst>
                </p:cNvPr>
                <p:cNvPicPr/>
                <p:nvPr/>
              </p:nvPicPr>
              <p:blipFill>
                <a:blip r:embed="rId139"/>
                <a:stretch>
                  <a:fillRect/>
                </a:stretch>
              </p:blipFill>
              <p:spPr>
                <a:xfrm>
                  <a:off x="5271492" y="2487217"/>
                  <a:ext cx="38232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229" name="Ink 2228">
                  <a:extLst>
                    <a:ext uri="{FF2B5EF4-FFF2-40B4-BE49-F238E27FC236}">
                      <a16:creationId xmlns:a16="http://schemas.microsoft.com/office/drawing/2014/main" id="{76F372EB-BB3E-B06D-5923-45433C071886}"/>
                    </a:ext>
                  </a:extLst>
                </p14:cNvPr>
                <p14:cNvContentPartPr/>
                <p14:nvPr/>
              </p14:nvContentPartPr>
              <p14:xfrm>
                <a:off x="5762172" y="2261857"/>
                <a:ext cx="621720" cy="722880"/>
              </p14:xfrm>
            </p:contentPart>
          </mc:Choice>
          <mc:Fallback xmlns="">
            <p:pic>
              <p:nvPicPr>
                <p:cNvPr id="2229" name="Ink 2228">
                  <a:extLst>
                    <a:ext uri="{FF2B5EF4-FFF2-40B4-BE49-F238E27FC236}">
                      <a16:creationId xmlns:a16="http://schemas.microsoft.com/office/drawing/2014/main" id="{76F372EB-BB3E-B06D-5923-45433C071886}"/>
                    </a:ext>
                  </a:extLst>
                </p:cNvPr>
                <p:cNvPicPr/>
                <p:nvPr/>
              </p:nvPicPr>
              <p:blipFill>
                <a:blip r:embed="rId141"/>
                <a:stretch>
                  <a:fillRect/>
                </a:stretch>
              </p:blipFill>
              <p:spPr>
                <a:xfrm>
                  <a:off x="5744172" y="2243857"/>
                  <a:ext cx="657360" cy="758520"/>
                </a:xfrm>
                <a:prstGeom prst="rect">
                  <a:avLst/>
                </a:prstGeom>
              </p:spPr>
            </p:pic>
          </mc:Fallback>
        </mc:AlternateContent>
      </p:grpSp>
      <p:grpSp>
        <p:nvGrpSpPr>
          <p:cNvPr id="2269" name="Group 2268">
            <a:extLst>
              <a:ext uri="{FF2B5EF4-FFF2-40B4-BE49-F238E27FC236}">
                <a16:creationId xmlns:a16="http://schemas.microsoft.com/office/drawing/2014/main" id="{B83C54F8-5125-C9FC-79D3-08A0400284AB}"/>
              </a:ext>
            </a:extLst>
          </p:cNvPr>
          <p:cNvGrpSpPr/>
          <p:nvPr/>
        </p:nvGrpSpPr>
        <p:grpSpPr>
          <a:xfrm>
            <a:off x="1611000" y="3269137"/>
            <a:ext cx="2353320" cy="2318040"/>
            <a:chOff x="1529652" y="3163657"/>
            <a:chExt cx="2353320" cy="2318040"/>
          </a:xfrm>
        </p:grpSpPr>
        <mc:AlternateContent xmlns:mc="http://schemas.openxmlformats.org/markup-compatibility/2006" xmlns:p14="http://schemas.microsoft.com/office/powerpoint/2010/main">
          <mc:Choice Requires="p14">
            <p:contentPart p14:bwMode="auto" r:id="rId142">
              <p14:nvContentPartPr>
                <p14:cNvPr id="2231" name="Ink 2230">
                  <a:extLst>
                    <a:ext uri="{FF2B5EF4-FFF2-40B4-BE49-F238E27FC236}">
                      <a16:creationId xmlns:a16="http://schemas.microsoft.com/office/drawing/2014/main" id="{FE4CD36C-62EF-8FDB-2BC4-0ACE6B8770FA}"/>
                    </a:ext>
                  </a:extLst>
                </p14:cNvPr>
                <p14:cNvContentPartPr/>
                <p14:nvPr/>
              </p14:nvContentPartPr>
              <p14:xfrm>
                <a:off x="2318412" y="3163657"/>
                <a:ext cx="1257840" cy="611280"/>
              </p14:xfrm>
            </p:contentPart>
          </mc:Choice>
          <mc:Fallback xmlns="">
            <p:pic>
              <p:nvPicPr>
                <p:cNvPr id="2231" name="Ink 2230">
                  <a:extLst>
                    <a:ext uri="{FF2B5EF4-FFF2-40B4-BE49-F238E27FC236}">
                      <a16:creationId xmlns:a16="http://schemas.microsoft.com/office/drawing/2014/main" id="{FE4CD36C-62EF-8FDB-2BC4-0ACE6B8770FA}"/>
                    </a:ext>
                  </a:extLst>
                </p:cNvPr>
                <p:cNvPicPr/>
                <p:nvPr/>
              </p:nvPicPr>
              <p:blipFill>
                <a:blip r:embed="rId143"/>
                <a:stretch>
                  <a:fillRect/>
                </a:stretch>
              </p:blipFill>
              <p:spPr>
                <a:xfrm>
                  <a:off x="2300772" y="3145657"/>
                  <a:ext cx="1293480" cy="646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232" name="Ink 2231">
                  <a:extLst>
                    <a:ext uri="{FF2B5EF4-FFF2-40B4-BE49-F238E27FC236}">
                      <a16:creationId xmlns:a16="http://schemas.microsoft.com/office/drawing/2014/main" id="{2A5A4F8B-5F1D-DDE9-6D8D-B251B57E59E5}"/>
                    </a:ext>
                  </a:extLst>
                </p14:cNvPr>
                <p14:cNvContentPartPr/>
                <p14:nvPr/>
              </p14:nvContentPartPr>
              <p14:xfrm>
                <a:off x="1552692" y="4050337"/>
                <a:ext cx="78480" cy="52200"/>
              </p14:xfrm>
            </p:contentPart>
          </mc:Choice>
          <mc:Fallback xmlns="">
            <p:pic>
              <p:nvPicPr>
                <p:cNvPr id="2232" name="Ink 2231">
                  <a:extLst>
                    <a:ext uri="{FF2B5EF4-FFF2-40B4-BE49-F238E27FC236}">
                      <a16:creationId xmlns:a16="http://schemas.microsoft.com/office/drawing/2014/main" id="{2A5A4F8B-5F1D-DDE9-6D8D-B251B57E59E5}"/>
                    </a:ext>
                  </a:extLst>
                </p:cNvPr>
                <p:cNvPicPr/>
                <p:nvPr/>
              </p:nvPicPr>
              <p:blipFill>
                <a:blip r:embed="rId145"/>
                <a:stretch>
                  <a:fillRect/>
                </a:stretch>
              </p:blipFill>
              <p:spPr>
                <a:xfrm>
                  <a:off x="1534692" y="4032697"/>
                  <a:ext cx="1141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233" name="Ink 2232">
                  <a:extLst>
                    <a:ext uri="{FF2B5EF4-FFF2-40B4-BE49-F238E27FC236}">
                      <a16:creationId xmlns:a16="http://schemas.microsoft.com/office/drawing/2014/main" id="{EEEF6FE8-2C77-D3FA-804F-CD873D47B705}"/>
                    </a:ext>
                  </a:extLst>
                </p14:cNvPr>
                <p14:cNvContentPartPr/>
                <p14:nvPr/>
              </p14:nvContentPartPr>
              <p14:xfrm>
                <a:off x="1764012" y="3959257"/>
                <a:ext cx="48600" cy="267120"/>
              </p14:xfrm>
            </p:contentPart>
          </mc:Choice>
          <mc:Fallback xmlns="">
            <p:pic>
              <p:nvPicPr>
                <p:cNvPr id="2233" name="Ink 2232">
                  <a:extLst>
                    <a:ext uri="{FF2B5EF4-FFF2-40B4-BE49-F238E27FC236}">
                      <a16:creationId xmlns:a16="http://schemas.microsoft.com/office/drawing/2014/main" id="{EEEF6FE8-2C77-D3FA-804F-CD873D47B705}"/>
                    </a:ext>
                  </a:extLst>
                </p:cNvPr>
                <p:cNvPicPr/>
                <p:nvPr/>
              </p:nvPicPr>
              <p:blipFill>
                <a:blip r:embed="rId147"/>
                <a:stretch>
                  <a:fillRect/>
                </a:stretch>
              </p:blipFill>
              <p:spPr>
                <a:xfrm>
                  <a:off x="1746372" y="3941257"/>
                  <a:ext cx="8424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34" name="Ink 2233">
                  <a:extLst>
                    <a:ext uri="{FF2B5EF4-FFF2-40B4-BE49-F238E27FC236}">
                      <a16:creationId xmlns:a16="http://schemas.microsoft.com/office/drawing/2014/main" id="{F6E68011-6D6A-5E42-CFDB-574EC0B37FB1}"/>
                    </a:ext>
                  </a:extLst>
                </p14:cNvPr>
                <p14:cNvContentPartPr/>
                <p14:nvPr/>
              </p14:nvContentPartPr>
              <p14:xfrm>
                <a:off x="1796772" y="4117297"/>
                <a:ext cx="165240" cy="20520"/>
              </p14:xfrm>
            </p:contentPart>
          </mc:Choice>
          <mc:Fallback xmlns="">
            <p:pic>
              <p:nvPicPr>
                <p:cNvPr id="2234" name="Ink 2233">
                  <a:extLst>
                    <a:ext uri="{FF2B5EF4-FFF2-40B4-BE49-F238E27FC236}">
                      <a16:creationId xmlns:a16="http://schemas.microsoft.com/office/drawing/2014/main" id="{F6E68011-6D6A-5E42-CFDB-574EC0B37FB1}"/>
                    </a:ext>
                  </a:extLst>
                </p:cNvPr>
                <p:cNvPicPr/>
                <p:nvPr/>
              </p:nvPicPr>
              <p:blipFill>
                <a:blip r:embed="rId149"/>
                <a:stretch>
                  <a:fillRect/>
                </a:stretch>
              </p:blipFill>
              <p:spPr>
                <a:xfrm>
                  <a:off x="1779132" y="4099297"/>
                  <a:ext cx="2008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235" name="Ink 2234">
                  <a:extLst>
                    <a:ext uri="{FF2B5EF4-FFF2-40B4-BE49-F238E27FC236}">
                      <a16:creationId xmlns:a16="http://schemas.microsoft.com/office/drawing/2014/main" id="{121D0CDA-AD3C-471D-2A52-22F058F79E97}"/>
                    </a:ext>
                  </a:extLst>
                </p14:cNvPr>
                <p14:cNvContentPartPr/>
                <p14:nvPr/>
              </p14:nvContentPartPr>
              <p14:xfrm>
                <a:off x="1931052" y="3962857"/>
                <a:ext cx="79920" cy="289440"/>
              </p14:xfrm>
            </p:contentPart>
          </mc:Choice>
          <mc:Fallback xmlns="">
            <p:pic>
              <p:nvPicPr>
                <p:cNvPr id="2235" name="Ink 2234">
                  <a:extLst>
                    <a:ext uri="{FF2B5EF4-FFF2-40B4-BE49-F238E27FC236}">
                      <a16:creationId xmlns:a16="http://schemas.microsoft.com/office/drawing/2014/main" id="{121D0CDA-AD3C-471D-2A52-22F058F79E97}"/>
                    </a:ext>
                  </a:extLst>
                </p:cNvPr>
                <p:cNvPicPr/>
                <p:nvPr/>
              </p:nvPicPr>
              <p:blipFill>
                <a:blip r:embed="rId151"/>
                <a:stretch>
                  <a:fillRect/>
                </a:stretch>
              </p:blipFill>
              <p:spPr>
                <a:xfrm>
                  <a:off x="1913412" y="3945217"/>
                  <a:ext cx="11556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236" name="Ink 2235">
                  <a:extLst>
                    <a:ext uri="{FF2B5EF4-FFF2-40B4-BE49-F238E27FC236}">
                      <a16:creationId xmlns:a16="http://schemas.microsoft.com/office/drawing/2014/main" id="{0C7E26C7-887B-269D-38E6-8975B88A0C97}"/>
                    </a:ext>
                  </a:extLst>
                </p14:cNvPr>
                <p14:cNvContentPartPr/>
                <p14:nvPr/>
              </p14:nvContentPartPr>
              <p14:xfrm>
                <a:off x="2072172" y="4041697"/>
                <a:ext cx="142200" cy="100080"/>
              </p14:xfrm>
            </p:contentPart>
          </mc:Choice>
          <mc:Fallback xmlns="">
            <p:pic>
              <p:nvPicPr>
                <p:cNvPr id="2236" name="Ink 2235">
                  <a:extLst>
                    <a:ext uri="{FF2B5EF4-FFF2-40B4-BE49-F238E27FC236}">
                      <a16:creationId xmlns:a16="http://schemas.microsoft.com/office/drawing/2014/main" id="{0C7E26C7-887B-269D-38E6-8975B88A0C97}"/>
                    </a:ext>
                  </a:extLst>
                </p:cNvPr>
                <p:cNvPicPr/>
                <p:nvPr/>
              </p:nvPicPr>
              <p:blipFill>
                <a:blip r:embed="rId153"/>
                <a:stretch>
                  <a:fillRect/>
                </a:stretch>
              </p:blipFill>
              <p:spPr>
                <a:xfrm>
                  <a:off x="2054532" y="4023697"/>
                  <a:ext cx="1778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237" name="Ink 2236">
                  <a:extLst>
                    <a:ext uri="{FF2B5EF4-FFF2-40B4-BE49-F238E27FC236}">
                      <a16:creationId xmlns:a16="http://schemas.microsoft.com/office/drawing/2014/main" id="{D834E012-2408-5DB3-C721-9990DDCE4F84}"/>
                    </a:ext>
                  </a:extLst>
                </p14:cNvPr>
                <p14:cNvContentPartPr/>
                <p14:nvPr/>
              </p14:nvContentPartPr>
              <p14:xfrm>
                <a:off x="2270532" y="4047097"/>
                <a:ext cx="150480" cy="132840"/>
              </p14:xfrm>
            </p:contentPart>
          </mc:Choice>
          <mc:Fallback xmlns="">
            <p:pic>
              <p:nvPicPr>
                <p:cNvPr id="2237" name="Ink 2236">
                  <a:extLst>
                    <a:ext uri="{FF2B5EF4-FFF2-40B4-BE49-F238E27FC236}">
                      <a16:creationId xmlns:a16="http://schemas.microsoft.com/office/drawing/2014/main" id="{D834E012-2408-5DB3-C721-9990DDCE4F84}"/>
                    </a:ext>
                  </a:extLst>
                </p:cNvPr>
                <p:cNvPicPr/>
                <p:nvPr/>
              </p:nvPicPr>
              <p:blipFill>
                <a:blip r:embed="rId155"/>
                <a:stretch>
                  <a:fillRect/>
                </a:stretch>
              </p:blipFill>
              <p:spPr>
                <a:xfrm>
                  <a:off x="2252892" y="4029097"/>
                  <a:ext cx="186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238" name="Ink 2237">
                  <a:extLst>
                    <a:ext uri="{FF2B5EF4-FFF2-40B4-BE49-F238E27FC236}">
                      <a16:creationId xmlns:a16="http://schemas.microsoft.com/office/drawing/2014/main" id="{574F7EF2-0F9D-FE9B-39C6-D4EC228389FE}"/>
                    </a:ext>
                  </a:extLst>
                </p14:cNvPr>
                <p14:cNvContentPartPr/>
                <p14:nvPr/>
              </p14:nvContentPartPr>
              <p14:xfrm>
                <a:off x="2460612" y="3903457"/>
                <a:ext cx="101520" cy="308880"/>
              </p14:xfrm>
            </p:contentPart>
          </mc:Choice>
          <mc:Fallback xmlns="">
            <p:pic>
              <p:nvPicPr>
                <p:cNvPr id="2238" name="Ink 2237">
                  <a:extLst>
                    <a:ext uri="{FF2B5EF4-FFF2-40B4-BE49-F238E27FC236}">
                      <a16:creationId xmlns:a16="http://schemas.microsoft.com/office/drawing/2014/main" id="{574F7EF2-0F9D-FE9B-39C6-D4EC228389FE}"/>
                    </a:ext>
                  </a:extLst>
                </p:cNvPr>
                <p:cNvPicPr/>
                <p:nvPr/>
              </p:nvPicPr>
              <p:blipFill>
                <a:blip r:embed="rId157"/>
                <a:stretch>
                  <a:fillRect/>
                </a:stretch>
              </p:blipFill>
              <p:spPr>
                <a:xfrm>
                  <a:off x="2442972" y="3885817"/>
                  <a:ext cx="13716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239" name="Ink 2238">
                  <a:extLst>
                    <a:ext uri="{FF2B5EF4-FFF2-40B4-BE49-F238E27FC236}">
                      <a16:creationId xmlns:a16="http://schemas.microsoft.com/office/drawing/2014/main" id="{33EEBDA9-CEB1-7B59-734C-F9EB74021934}"/>
                    </a:ext>
                  </a:extLst>
                </p14:cNvPr>
                <p14:cNvContentPartPr/>
                <p14:nvPr/>
              </p14:nvContentPartPr>
              <p14:xfrm>
                <a:off x="2657532" y="3996337"/>
                <a:ext cx="101520" cy="222480"/>
              </p14:xfrm>
            </p:contentPart>
          </mc:Choice>
          <mc:Fallback xmlns="">
            <p:pic>
              <p:nvPicPr>
                <p:cNvPr id="2239" name="Ink 2238">
                  <a:extLst>
                    <a:ext uri="{FF2B5EF4-FFF2-40B4-BE49-F238E27FC236}">
                      <a16:creationId xmlns:a16="http://schemas.microsoft.com/office/drawing/2014/main" id="{33EEBDA9-CEB1-7B59-734C-F9EB74021934}"/>
                    </a:ext>
                  </a:extLst>
                </p:cNvPr>
                <p:cNvPicPr/>
                <p:nvPr/>
              </p:nvPicPr>
              <p:blipFill>
                <a:blip r:embed="rId159"/>
                <a:stretch>
                  <a:fillRect/>
                </a:stretch>
              </p:blipFill>
              <p:spPr>
                <a:xfrm>
                  <a:off x="2639532" y="3978697"/>
                  <a:ext cx="1371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240" name="Ink 2239">
                  <a:extLst>
                    <a:ext uri="{FF2B5EF4-FFF2-40B4-BE49-F238E27FC236}">
                      <a16:creationId xmlns:a16="http://schemas.microsoft.com/office/drawing/2014/main" id="{690430EA-5649-06A1-7AE7-5F42280D6E4B}"/>
                    </a:ext>
                  </a:extLst>
                </p14:cNvPr>
                <p14:cNvContentPartPr/>
                <p14:nvPr/>
              </p14:nvContentPartPr>
              <p14:xfrm>
                <a:off x="2869212" y="4036297"/>
                <a:ext cx="174960" cy="14040"/>
              </p14:xfrm>
            </p:contentPart>
          </mc:Choice>
          <mc:Fallback xmlns="">
            <p:pic>
              <p:nvPicPr>
                <p:cNvPr id="2240" name="Ink 2239">
                  <a:extLst>
                    <a:ext uri="{FF2B5EF4-FFF2-40B4-BE49-F238E27FC236}">
                      <a16:creationId xmlns:a16="http://schemas.microsoft.com/office/drawing/2014/main" id="{690430EA-5649-06A1-7AE7-5F42280D6E4B}"/>
                    </a:ext>
                  </a:extLst>
                </p:cNvPr>
                <p:cNvPicPr/>
                <p:nvPr/>
              </p:nvPicPr>
              <p:blipFill>
                <a:blip r:embed="rId161"/>
                <a:stretch>
                  <a:fillRect/>
                </a:stretch>
              </p:blipFill>
              <p:spPr>
                <a:xfrm>
                  <a:off x="2851212" y="4018657"/>
                  <a:ext cx="2106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241" name="Ink 2240">
                  <a:extLst>
                    <a:ext uri="{FF2B5EF4-FFF2-40B4-BE49-F238E27FC236}">
                      <a16:creationId xmlns:a16="http://schemas.microsoft.com/office/drawing/2014/main" id="{F8194A4D-96ED-7241-5533-94CAF2FF958F}"/>
                    </a:ext>
                  </a:extLst>
                </p14:cNvPr>
                <p14:cNvContentPartPr/>
                <p14:nvPr/>
              </p14:nvContentPartPr>
              <p14:xfrm>
                <a:off x="3113292" y="4004977"/>
                <a:ext cx="171360" cy="153720"/>
              </p14:xfrm>
            </p:contentPart>
          </mc:Choice>
          <mc:Fallback xmlns="">
            <p:pic>
              <p:nvPicPr>
                <p:cNvPr id="2241" name="Ink 2240">
                  <a:extLst>
                    <a:ext uri="{FF2B5EF4-FFF2-40B4-BE49-F238E27FC236}">
                      <a16:creationId xmlns:a16="http://schemas.microsoft.com/office/drawing/2014/main" id="{F8194A4D-96ED-7241-5533-94CAF2FF958F}"/>
                    </a:ext>
                  </a:extLst>
                </p:cNvPr>
                <p:cNvPicPr/>
                <p:nvPr/>
              </p:nvPicPr>
              <p:blipFill>
                <a:blip r:embed="rId163"/>
                <a:stretch>
                  <a:fillRect/>
                </a:stretch>
              </p:blipFill>
              <p:spPr>
                <a:xfrm>
                  <a:off x="3095292" y="3986977"/>
                  <a:ext cx="2070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242" name="Ink 2241">
                  <a:extLst>
                    <a:ext uri="{FF2B5EF4-FFF2-40B4-BE49-F238E27FC236}">
                      <a16:creationId xmlns:a16="http://schemas.microsoft.com/office/drawing/2014/main" id="{E7285092-D0A8-F76B-BB4B-21EB9BC1679F}"/>
                    </a:ext>
                  </a:extLst>
                </p14:cNvPr>
                <p14:cNvContentPartPr/>
                <p14:nvPr/>
              </p14:nvContentPartPr>
              <p14:xfrm>
                <a:off x="3353772" y="3945217"/>
                <a:ext cx="261720" cy="181440"/>
              </p14:xfrm>
            </p:contentPart>
          </mc:Choice>
          <mc:Fallback xmlns="">
            <p:pic>
              <p:nvPicPr>
                <p:cNvPr id="2242" name="Ink 2241">
                  <a:extLst>
                    <a:ext uri="{FF2B5EF4-FFF2-40B4-BE49-F238E27FC236}">
                      <a16:creationId xmlns:a16="http://schemas.microsoft.com/office/drawing/2014/main" id="{E7285092-D0A8-F76B-BB4B-21EB9BC1679F}"/>
                    </a:ext>
                  </a:extLst>
                </p:cNvPr>
                <p:cNvPicPr/>
                <p:nvPr/>
              </p:nvPicPr>
              <p:blipFill>
                <a:blip r:embed="rId165"/>
                <a:stretch>
                  <a:fillRect/>
                </a:stretch>
              </p:blipFill>
              <p:spPr>
                <a:xfrm>
                  <a:off x="3336132" y="3927217"/>
                  <a:ext cx="2973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243" name="Ink 2242">
                  <a:extLst>
                    <a:ext uri="{FF2B5EF4-FFF2-40B4-BE49-F238E27FC236}">
                      <a16:creationId xmlns:a16="http://schemas.microsoft.com/office/drawing/2014/main" id="{5F4F2857-132C-6769-11DC-C7679B3BB34C}"/>
                    </a:ext>
                  </a:extLst>
                </p14:cNvPr>
                <p14:cNvContentPartPr/>
                <p14:nvPr/>
              </p14:nvContentPartPr>
              <p14:xfrm>
                <a:off x="1529652" y="4489897"/>
                <a:ext cx="73800" cy="53640"/>
              </p14:xfrm>
            </p:contentPart>
          </mc:Choice>
          <mc:Fallback xmlns="">
            <p:pic>
              <p:nvPicPr>
                <p:cNvPr id="2243" name="Ink 2242">
                  <a:extLst>
                    <a:ext uri="{FF2B5EF4-FFF2-40B4-BE49-F238E27FC236}">
                      <a16:creationId xmlns:a16="http://schemas.microsoft.com/office/drawing/2014/main" id="{5F4F2857-132C-6769-11DC-C7679B3BB34C}"/>
                    </a:ext>
                  </a:extLst>
                </p:cNvPr>
                <p:cNvPicPr/>
                <p:nvPr/>
              </p:nvPicPr>
              <p:blipFill>
                <a:blip r:embed="rId167"/>
                <a:stretch>
                  <a:fillRect/>
                </a:stretch>
              </p:blipFill>
              <p:spPr>
                <a:xfrm>
                  <a:off x="1511652" y="4472257"/>
                  <a:ext cx="1094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245" name="Ink 2244">
                  <a:extLst>
                    <a:ext uri="{FF2B5EF4-FFF2-40B4-BE49-F238E27FC236}">
                      <a16:creationId xmlns:a16="http://schemas.microsoft.com/office/drawing/2014/main" id="{93975601-1458-D454-9B5E-8E93184A4FDA}"/>
                    </a:ext>
                  </a:extLst>
                </p14:cNvPr>
                <p14:cNvContentPartPr/>
                <p14:nvPr/>
              </p14:nvContentPartPr>
              <p14:xfrm>
                <a:off x="1814772" y="4534537"/>
                <a:ext cx="295560" cy="393120"/>
              </p14:xfrm>
            </p:contentPart>
          </mc:Choice>
          <mc:Fallback xmlns="">
            <p:pic>
              <p:nvPicPr>
                <p:cNvPr id="2245" name="Ink 2244">
                  <a:extLst>
                    <a:ext uri="{FF2B5EF4-FFF2-40B4-BE49-F238E27FC236}">
                      <a16:creationId xmlns:a16="http://schemas.microsoft.com/office/drawing/2014/main" id="{93975601-1458-D454-9B5E-8E93184A4FDA}"/>
                    </a:ext>
                  </a:extLst>
                </p:cNvPr>
                <p:cNvPicPr/>
                <p:nvPr/>
              </p:nvPicPr>
              <p:blipFill>
                <a:blip r:embed="rId169"/>
                <a:stretch>
                  <a:fillRect/>
                </a:stretch>
              </p:blipFill>
              <p:spPr>
                <a:xfrm>
                  <a:off x="1797132" y="4516897"/>
                  <a:ext cx="33120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246" name="Ink 2245">
                  <a:extLst>
                    <a:ext uri="{FF2B5EF4-FFF2-40B4-BE49-F238E27FC236}">
                      <a16:creationId xmlns:a16="http://schemas.microsoft.com/office/drawing/2014/main" id="{27385A94-C57F-434E-BB96-190DF5B02C0F}"/>
                    </a:ext>
                  </a:extLst>
                </p14:cNvPr>
                <p14:cNvContentPartPr/>
                <p14:nvPr/>
              </p14:nvContentPartPr>
              <p14:xfrm>
                <a:off x="1851132" y="4753417"/>
                <a:ext cx="189720" cy="18000"/>
              </p14:xfrm>
            </p:contentPart>
          </mc:Choice>
          <mc:Fallback xmlns="">
            <p:pic>
              <p:nvPicPr>
                <p:cNvPr id="2246" name="Ink 2245">
                  <a:extLst>
                    <a:ext uri="{FF2B5EF4-FFF2-40B4-BE49-F238E27FC236}">
                      <a16:creationId xmlns:a16="http://schemas.microsoft.com/office/drawing/2014/main" id="{27385A94-C57F-434E-BB96-190DF5B02C0F}"/>
                    </a:ext>
                  </a:extLst>
                </p:cNvPr>
                <p:cNvPicPr/>
                <p:nvPr/>
              </p:nvPicPr>
              <p:blipFill>
                <a:blip r:embed="rId171"/>
                <a:stretch>
                  <a:fillRect/>
                </a:stretch>
              </p:blipFill>
              <p:spPr>
                <a:xfrm>
                  <a:off x="1833132" y="4735417"/>
                  <a:ext cx="2253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247" name="Ink 2246">
                  <a:extLst>
                    <a:ext uri="{FF2B5EF4-FFF2-40B4-BE49-F238E27FC236}">
                      <a16:creationId xmlns:a16="http://schemas.microsoft.com/office/drawing/2014/main" id="{626E4CD0-9F3C-0490-2E11-675B926083F4}"/>
                    </a:ext>
                  </a:extLst>
                </p14:cNvPr>
                <p14:cNvContentPartPr/>
                <p14:nvPr/>
              </p14:nvContentPartPr>
              <p14:xfrm>
                <a:off x="2156052" y="4611577"/>
                <a:ext cx="179280" cy="202680"/>
              </p14:xfrm>
            </p:contentPart>
          </mc:Choice>
          <mc:Fallback xmlns="">
            <p:pic>
              <p:nvPicPr>
                <p:cNvPr id="2247" name="Ink 2246">
                  <a:extLst>
                    <a:ext uri="{FF2B5EF4-FFF2-40B4-BE49-F238E27FC236}">
                      <a16:creationId xmlns:a16="http://schemas.microsoft.com/office/drawing/2014/main" id="{626E4CD0-9F3C-0490-2E11-675B926083F4}"/>
                    </a:ext>
                  </a:extLst>
                </p:cNvPr>
                <p:cNvPicPr/>
                <p:nvPr/>
              </p:nvPicPr>
              <p:blipFill>
                <a:blip r:embed="rId173"/>
                <a:stretch>
                  <a:fillRect/>
                </a:stretch>
              </p:blipFill>
              <p:spPr>
                <a:xfrm>
                  <a:off x="2138412" y="4593937"/>
                  <a:ext cx="2149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248" name="Ink 2247">
                  <a:extLst>
                    <a:ext uri="{FF2B5EF4-FFF2-40B4-BE49-F238E27FC236}">
                      <a16:creationId xmlns:a16="http://schemas.microsoft.com/office/drawing/2014/main" id="{E34940A3-4AA1-0ED7-4A5B-19B33630D6D0}"/>
                    </a:ext>
                  </a:extLst>
                </p14:cNvPr>
                <p14:cNvContentPartPr/>
                <p14:nvPr/>
              </p14:nvContentPartPr>
              <p14:xfrm>
                <a:off x="2336772" y="4591777"/>
                <a:ext cx="124200" cy="182160"/>
              </p14:xfrm>
            </p:contentPart>
          </mc:Choice>
          <mc:Fallback xmlns="">
            <p:pic>
              <p:nvPicPr>
                <p:cNvPr id="2248" name="Ink 2247">
                  <a:extLst>
                    <a:ext uri="{FF2B5EF4-FFF2-40B4-BE49-F238E27FC236}">
                      <a16:creationId xmlns:a16="http://schemas.microsoft.com/office/drawing/2014/main" id="{E34940A3-4AA1-0ED7-4A5B-19B33630D6D0}"/>
                    </a:ext>
                  </a:extLst>
                </p:cNvPr>
                <p:cNvPicPr/>
                <p:nvPr/>
              </p:nvPicPr>
              <p:blipFill>
                <a:blip r:embed="rId175"/>
                <a:stretch>
                  <a:fillRect/>
                </a:stretch>
              </p:blipFill>
              <p:spPr>
                <a:xfrm>
                  <a:off x="2318772" y="4573777"/>
                  <a:ext cx="1598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249" name="Ink 2248">
                  <a:extLst>
                    <a:ext uri="{FF2B5EF4-FFF2-40B4-BE49-F238E27FC236}">
                      <a16:creationId xmlns:a16="http://schemas.microsoft.com/office/drawing/2014/main" id="{79DF703D-5964-26AC-E5B8-A90F0C011C53}"/>
                    </a:ext>
                  </a:extLst>
                </p14:cNvPr>
                <p14:cNvContentPartPr/>
                <p14:nvPr/>
              </p14:nvContentPartPr>
              <p14:xfrm>
                <a:off x="2447292" y="4577737"/>
                <a:ext cx="64800" cy="373320"/>
              </p14:xfrm>
            </p:contentPart>
          </mc:Choice>
          <mc:Fallback xmlns="">
            <p:pic>
              <p:nvPicPr>
                <p:cNvPr id="2249" name="Ink 2248">
                  <a:extLst>
                    <a:ext uri="{FF2B5EF4-FFF2-40B4-BE49-F238E27FC236}">
                      <a16:creationId xmlns:a16="http://schemas.microsoft.com/office/drawing/2014/main" id="{79DF703D-5964-26AC-E5B8-A90F0C011C53}"/>
                    </a:ext>
                  </a:extLst>
                </p:cNvPr>
                <p:cNvPicPr/>
                <p:nvPr/>
              </p:nvPicPr>
              <p:blipFill>
                <a:blip r:embed="rId177"/>
                <a:stretch>
                  <a:fillRect/>
                </a:stretch>
              </p:blipFill>
              <p:spPr>
                <a:xfrm>
                  <a:off x="2429652" y="4559737"/>
                  <a:ext cx="10044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250" name="Ink 2249">
                  <a:extLst>
                    <a:ext uri="{FF2B5EF4-FFF2-40B4-BE49-F238E27FC236}">
                      <a16:creationId xmlns:a16="http://schemas.microsoft.com/office/drawing/2014/main" id="{41809AA7-4F16-807E-232E-ED0700152DEA}"/>
                    </a:ext>
                  </a:extLst>
                </p14:cNvPr>
                <p14:cNvContentPartPr/>
                <p14:nvPr/>
              </p14:nvContentPartPr>
              <p14:xfrm>
                <a:off x="2634492" y="4479817"/>
                <a:ext cx="258480" cy="286920"/>
              </p14:xfrm>
            </p:contentPart>
          </mc:Choice>
          <mc:Fallback xmlns="">
            <p:pic>
              <p:nvPicPr>
                <p:cNvPr id="2250" name="Ink 2249">
                  <a:extLst>
                    <a:ext uri="{FF2B5EF4-FFF2-40B4-BE49-F238E27FC236}">
                      <a16:creationId xmlns:a16="http://schemas.microsoft.com/office/drawing/2014/main" id="{41809AA7-4F16-807E-232E-ED0700152DEA}"/>
                    </a:ext>
                  </a:extLst>
                </p:cNvPr>
                <p:cNvPicPr/>
                <p:nvPr/>
              </p:nvPicPr>
              <p:blipFill>
                <a:blip r:embed="rId179"/>
                <a:stretch>
                  <a:fillRect/>
                </a:stretch>
              </p:blipFill>
              <p:spPr>
                <a:xfrm>
                  <a:off x="2616492" y="4461817"/>
                  <a:ext cx="29412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251" name="Ink 2250">
                  <a:extLst>
                    <a:ext uri="{FF2B5EF4-FFF2-40B4-BE49-F238E27FC236}">
                      <a16:creationId xmlns:a16="http://schemas.microsoft.com/office/drawing/2014/main" id="{697A8908-F258-BA3A-FC04-281D399A6D4D}"/>
                    </a:ext>
                  </a:extLst>
                </p14:cNvPr>
                <p14:cNvContentPartPr/>
                <p14:nvPr/>
              </p14:nvContentPartPr>
              <p14:xfrm>
                <a:off x="2960292" y="4359577"/>
                <a:ext cx="261000" cy="348120"/>
              </p14:xfrm>
            </p:contentPart>
          </mc:Choice>
          <mc:Fallback xmlns="">
            <p:pic>
              <p:nvPicPr>
                <p:cNvPr id="2251" name="Ink 2250">
                  <a:extLst>
                    <a:ext uri="{FF2B5EF4-FFF2-40B4-BE49-F238E27FC236}">
                      <a16:creationId xmlns:a16="http://schemas.microsoft.com/office/drawing/2014/main" id="{697A8908-F258-BA3A-FC04-281D399A6D4D}"/>
                    </a:ext>
                  </a:extLst>
                </p:cNvPr>
                <p:cNvPicPr/>
                <p:nvPr/>
              </p:nvPicPr>
              <p:blipFill>
                <a:blip r:embed="rId181"/>
                <a:stretch>
                  <a:fillRect/>
                </a:stretch>
              </p:blipFill>
              <p:spPr>
                <a:xfrm>
                  <a:off x="2942652" y="4341937"/>
                  <a:ext cx="29664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252" name="Ink 2251">
                  <a:extLst>
                    <a:ext uri="{FF2B5EF4-FFF2-40B4-BE49-F238E27FC236}">
                      <a16:creationId xmlns:a16="http://schemas.microsoft.com/office/drawing/2014/main" id="{59104149-7E99-F3ED-7FF6-2C8221D4FF9D}"/>
                    </a:ext>
                  </a:extLst>
                </p14:cNvPr>
                <p14:cNvContentPartPr/>
                <p14:nvPr/>
              </p14:nvContentPartPr>
              <p14:xfrm>
                <a:off x="3280332" y="4433737"/>
                <a:ext cx="183600" cy="248040"/>
              </p14:xfrm>
            </p:contentPart>
          </mc:Choice>
          <mc:Fallback xmlns="">
            <p:pic>
              <p:nvPicPr>
                <p:cNvPr id="2252" name="Ink 2251">
                  <a:extLst>
                    <a:ext uri="{FF2B5EF4-FFF2-40B4-BE49-F238E27FC236}">
                      <a16:creationId xmlns:a16="http://schemas.microsoft.com/office/drawing/2014/main" id="{59104149-7E99-F3ED-7FF6-2C8221D4FF9D}"/>
                    </a:ext>
                  </a:extLst>
                </p:cNvPr>
                <p:cNvPicPr/>
                <p:nvPr/>
              </p:nvPicPr>
              <p:blipFill>
                <a:blip r:embed="rId183"/>
                <a:stretch>
                  <a:fillRect/>
                </a:stretch>
              </p:blipFill>
              <p:spPr>
                <a:xfrm>
                  <a:off x="3262692" y="4416097"/>
                  <a:ext cx="2192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253" name="Ink 2252">
                  <a:extLst>
                    <a:ext uri="{FF2B5EF4-FFF2-40B4-BE49-F238E27FC236}">
                      <a16:creationId xmlns:a16="http://schemas.microsoft.com/office/drawing/2014/main" id="{F90344F8-EA94-0309-F54B-EDB1E798D745}"/>
                    </a:ext>
                  </a:extLst>
                </p14:cNvPr>
                <p14:cNvContentPartPr/>
                <p14:nvPr/>
              </p14:nvContentPartPr>
              <p14:xfrm>
                <a:off x="3517932" y="4412857"/>
                <a:ext cx="126000" cy="214560"/>
              </p14:xfrm>
            </p:contentPart>
          </mc:Choice>
          <mc:Fallback xmlns="">
            <p:pic>
              <p:nvPicPr>
                <p:cNvPr id="2253" name="Ink 2252">
                  <a:extLst>
                    <a:ext uri="{FF2B5EF4-FFF2-40B4-BE49-F238E27FC236}">
                      <a16:creationId xmlns:a16="http://schemas.microsoft.com/office/drawing/2014/main" id="{F90344F8-EA94-0309-F54B-EDB1E798D745}"/>
                    </a:ext>
                  </a:extLst>
                </p:cNvPr>
                <p:cNvPicPr/>
                <p:nvPr/>
              </p:nvPicPr>
              <p:blipFill>
                <a:blip r:embed="rId185"/>
                <a:stretch>
                  <a:fillRect/>
                </a:stretch>
              </p:blipFill>
              <p:spPr>
                <a:xfrm>
                  <a:off x="3500292" y="4395217"/>
                  <a:ext cx="1616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254" name="Ink 2253">
                  <a:extLst>
                    <a:ext uri="{FF2B5EF4-FFF2-40B4-BE49-F238E27FC236}">
                      <a16:creationId xmlns:a16="http://schemas.microsoft.com/office/drawing/2014/main" id="{2D74B792-1643-374F-D193-7338986F0D28}"/>
                    </a:ext>
                  </a:extLst>
                </p14:cNvPr>
                <p14:cNvContentPartPr/>
                <p14:nvPr/>
              </p14:nvContentPartPr>
              <p14:xfrm>
                <a:off x="3693972" y="4410697"/>
                <a:ext cx="189000" cy="303840"/>
              </p14:xfrm>
            </p:contentPart>
          </mc:Choice>
          <mc:Fallback xmlns="">
            <p:pic>
              <p:nvPicPr>
                <p:cNvPr id="2254" name="Ink 2253">
                  <a:extLst>
                    <a:ext uri="{FF2B5EF4-FFF2-40B4-BE49-F238E27FC236}">
                      <a16:creationId xmlns:a16="http://schemas.microsoft.com/office/drawing/2014/main" id="{2D74B792-1643-374F-D193-7338986F0D28}"/>
                    </a:ext>
                  </a:extLst>
                </p:cNvPr>
                <p:cNvPicPr/>
                <p:nvPr/>
              </p:nvPicPr>
              <p:blipFill>
                <a:blip r:embed="rId187"/>
                <a:stretch>
                  <a:fillRect/>
                </a:stretch>
              </p:blipFill>
              <p:spPr>
                <a:xfrm>
                  <a:off x="3676332" y="4393057"/>
                  <a:ext cx="22464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256" name="Ink 2255">
                  <a:extLst>
                    <a:ext uri="{FF2B5EF4-FFF2-40B4-BE49-F238E27FC236}">
                      <a16:creationId xmlns:a16="http://schemas.microsoft.com/office/drawing/2014/main" id="{4AF7F729-215D-EEB5-9D9A-72A41003E5CA}"/>
                    </a:ext>
                  </a:extLst>
                </p14:cNvPr>
                <p14:cNvContentPartPr/>
                <p14:nvPr/>
              </p14:nvContentPartPr>
              <p14:xfrm>
                <a:off x="1548732" y="5234017"/>
                <a:ext cx="54000" cy="47880"/>
              </p14:xfrm>
            </p:contentPart>
          </mc:Choice>
          <mc:Fallback xmlns="">
            <p:pic>
              <p:nvPicPr>
                <p:cNvPr id="2256" name="Ink 2255">
                  <a:extLst>
                    <a:ext uri="{FF2B5EF4-FFF2-40B4-BE49-F238E27FC236}">
                      <a16:creationId xmlns:a16="http://schemas.microsoft.com/office/drawing/2014/main" id="{4AF7F729-215D-EEB5-9D9A-72A41003E5CA}"/>
                    </a:ext>
                  </a:extLst>
                </p:cNvPr>
                <p:cNvPicPr/>
                <p:nvPr/>
              </p:nvPicPr>
              <p:blipFill>
                <a:blip r:embed="rId189"/>
                <a:stretch>
                  <a:fillRect/>
                </a:stretch>
              </p:blipFill>
              <p:spPr>
                <a:xfrm>
                  <a:off x="1531092" y="5216017"/>
                  <a:ext cx="896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257" name="Ink 2256">
                  <a:extLst>
                    <a:ext uri="{FF2B5EF4-FFF2-40B4-BE49-F238E27FC236}">
                      <a16:creationId xmlns:a16="http://schemas.microsoft.com/office/drawing/2014/main" id="{DE86C295-6850-1846-F01F-3CBD7B70D5AC}"/>
                    </a:ext>
                  </a:extLst>
                </p14:cNvPr>
                <p14:cNvContentPartPr/>
                <p14:nvPr/>
              </p14:nvContentPartPr>
              <p14:xfrm>
                <a:off x="1764012" y="5079577"/>
                <a:ext cx="172800" cy="402120"/>
              </p14:xfrm>
            </p:contentPart>
          </mc:Choice>
          <mc:Fallback xmlns="">
            <p:pic>
              <p:nvPicPr>
                <p:cNvPr id="2257" name="Ink 2256">
                  <a:extLst>
                    <a:ext uri="{FF2B5EF4-FFF2-40B4-BE49-F238E27FC236}">
                      <a16:creationId xmlns:a16="http://schemas.microsoft.com/office/drawing/2014/main" id="{DE86C295-6850-1846-F01F-3CBD7B70D5AC}"/>
                    </a:ext>
                  </a:extLst>
                </p:cNvPr>
                <p:cNvPicPr/>
                <p:nvPr/>
              </p:nvPicPr>
              <p:blipFill>
                <a:blip r:embed="rId191"/>
                <a:stretch>
                  <a:fillRect/>
                </a:stretch>
              </p:blipFill>
              <p:spPr>
                <a:xfrm>
                  <a:off x="1746012" y="5061937"/>
                  <a:ext cx="2084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258" name="Ink 2257">
                  <a:extLst>
                    <a:ext uri="{FF2B5EF4-FFF2-40B4-BE49-F238E27FC236}">
                      <a16:creationId xmlns:a16="http://schemas.microsoft.com/office/drawing/2014/main" id="{3F063D84-4294-7EFB-D4E8-58EE6DDD842B}"/>
                    </a:ext>
                  </a:extLst>
                </p14:cNvPr>
                <p14:cNvContentPartPr/>
                <p14:nvPr/>
              </p14:nvContentPartPr>
              <p14:xfrm>
                <a:off x="1967772" y="5271817"/>
                <a:ext cx="25560" cy="144360"/>
              </p14:xfrm>
            </p:contentPart>
          </mc:Choice>
          <mc:Fallback xmlns="">
            <p:pic>
              <p:nvPicPr>
                <p:cNvPr id="2258" name="Ink 2257">
                  <a:extLst>
                    <a:ext uri="{FF2B5EF4-FFF2-40B4-BE49-F238E27FC236}">
                      <a16:creationId xmlns:a16="http://schemas.microsoft.com/office/drawing/2014/main" id="{3F063D84-4294-7EFB-D4E8-58EE6DDD842B}"/>
                    </a:ext>
                  </a:extLst>
                </p:cNvPr>
                <p:cNvPicPr/>
                <p:nvPr/>
              </p:nvPicPr>
              <p:blipFill>
                <a:blip r:embed="rId193"/>
                <a:stretch>
                  <a:fillRect/>
                </a:stretch>
              </p:blipFill>
              <p:spPr>
                <a:xfrm>
                  <a:off x="1949772" y="5253817"/>
                  <a:ext cx="612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259" name="Ink 2258">
                  <a:extLst>
                    <a:ext uri="{FF2B5EF4-FFF2-40B4-BE49-F238E27FC236}">
                      <a16:creationId xmlns:a16="http://schemas.microsoft.com/office/drawing/2014/main" id="{E0AAC486-9307-532D-43B8-688E3DD03914}"/>
                    </a:ext>
                  </a:extLst>
                </p14:cNvPr>
                <p14:cNvContentPartPr/>
                <p14:nvPr/>
              </p14:nvContentPartPr>
              <p14:xfrm>
                <a:off x="1958772" y="5196217"/>
                <a:ext cx="360" cy="360"/>
              </p14:xfrm>
            </p:contentPart>
          </mc:Choice>
          <mc:Fallback xmlns="">
            <p:pic>
              <p:nvPicPr>
                <p:cNvPr id="2259" name="Ink 2258">
                  <a:extLst>
                    <a:ext uri="{FF2B5EF4-FFF2-40B4-BE49-F238E27FC236}">
                      <a16:creationId xmlns:a16="http://schemas.microsoft.com/office/drawing/2014/main" id="{E0AAC486-9307-532D-43B8-688E3DD03914}"/>
                    </a:ext>
                  </a:extLst>
                </p:cNvPr>
                <p:cNvPicPr/>
                <p:nvPr/>
              </p:nvPicPr>
              <p:blipFill>
                <a:blip r:embed="rId106"/>
                <a:stretch>
                  <a:fillRect/>
                </a:stretch>
              </p:blipFill>
              <p:spPr>
                <a:xfrm>
                  <a:off x="1940772" y="517821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260" name="Ink 2259">
                  <a:extLst>
                    <a:ext uri="{FF2B5EF4-FFF2-40B4-BE49-F238E27FC236}">
                      <a16:creationId xmlns:a16="http://schemas.microsoft.com/office/drawing/2014/main" id="{CBA93CF8-DD29-98E8-0C94-BAB54DB7FA6E}"/>
                    </a:ext>
                  </a:extLst>
                </p14:cNvPr>
                <p14:cNvContentPartPr/>
                <p14:nvPr/>
              </p14:nvContentPartPr>
              <p14:xfrm>
                <a:off x="2094132" y="5075977"/>
                <a:ext cx="136440" cy="357120"/>
              </p14:xfrm>
            </p:contentPart>
          </mc:Choice>
          <mc:Fallback xmlns="">
            <p:pic>
              <p:nvPicPr>
                <p:cNvPr id="2260" name="Ink 2259">
                  <a:extLst>
                    <a:ext uri="{FF2B5EF4-FFF2-40B4-BE49-F238E27FC236}">
                      <a16:creationId xmlns:a16="http://schemas.microsoft.com/office/drawing/2014/main" id="{CBA93CF8-DD29-98E8-0C94-BAB54DB7FA6E}"/>
                    </a:ext>
                  </a:extLst>
                </p:cNvPr>
                <p:cNvPicPr/>
                <p:nvPr/>
              </p:nvPicPr>
              <p:blipFill>
                <a:blip r:embed="rId196"/>
                <a:stretch>
                  <a:fillRect/>
                </a:stretch>
              </p:blipFill>
              <p:spPr>
                <a:xfrm>
                  <a:off x="2076492" y="5057977"/>
                  <a:ext cx="17208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261" name="Ink 2260">
                  <a:extLst>
                    <a:ext uri="{FF2B5EF4-FFF2-40B4-BE49-F238E27FC236}">
                      <a16:creationId xmlns:a16="http://schemas.microsoft.com/office/drawing/2014/main" id="{686219B8-9527-4D8B-7255-EF8BFBCE2FFB}"/>
                    </a:ext>
                  </a:extLst>
                </p14:cNvPr>
                <p14:cNvContentPartPr/>
                <p14:nvPr/>
              </p14:nvContentPartPr>
              <p14:xfrm>
                <a:off x="2119692" y="5286577"/>
                <a:ext cx="58320" cy="23400"/>
              </p14:xfrm>
            </p:contentPart>
          </mc:Choice>
          <mc:Fallback xmlns="">
            <p:pic>
              <p:nvPicPr>
                <p:cNvPr id="2261" name="Ink 2260">
                  <a:extLst>
                    <a:ext uri="{FF2B5EF4-FFF2-40B4-BE49-F238E27FC236}">
                      <a16:creationId xmlns:a16="http://schemas.microsoft.com/office/drawing/2014/main" id="{686219B8-9527-4D8B-7255-EF8BFBCE2FFB}"/>
                    </a:ext>
                  </a:extLst>
                </p:cNvPr>
                <p:cNvPicPr/>
                <p:nvPr/>
              </p:nvPicPr>
              <p:blipFill>
                <a:blip r:embed="rId198"/>
                <a:stretch>
                  <a:fillRect/>
                </a:stretch>
              </p:blipFill>
              <p:spPr>
                <a:xfrm>
                  <a:off x="2102052" y="5268577"/>
                  <a:ext cx="939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262" name="Ink 2261">
                  <a:extLst>
                    <a:ext uri="{FF2B5EF4-FFF2-40B4-BE49-F238E27FC236}">
                      <a16:creationId xmlns:a16="http://schemas.microsoft.com/office/drawing/2014/main" id="{C579AB96-F726-D8E1-1BB5-35B8455E807D}"/>
                    </a:ext>
                  </a:extLst>
                </p14:cNvPr>
                <p14:cNvContentPartPr/>
                <p14:nvPr/>
              </p14:nvContentPartPr>
              <p14:xfrm>
                <a:off x="2263332" y="5189377"/>
                <a:ext cx="200880" cy="215280"/>
              </p14:xfrm>
            </p:contentPart>
          </mc:Choice>
          <mc:Fallback xmlns="">
            <p:pic>
              <p:nvPicPr>
                <p:cNvPr id="2262" name="Ink 2261">
                  <a:extLst>
                    <a:ext uri="{FF2B5EF4-FFF2-40B4-BE49-F238E27FC236}">
                      <a16:creationId xmlns:a16="http://schemas.microsoft.com/office/drawing/2014/main" id="{C579AB96-F726-D8E1-1BB5-35B8455E807D}"/>
                    </a:ext>
                  </a:extLst>
                </p:cNvPr>
                <p:cNvPicPr/>
                <p:nvPr/>
              </p:nvPicPr>
              <p:blipFill>
                <a:blip r:embed="rId200"/>
                <a:stretch>
                  <a:fillRect/>
                </a:stretch>
              </p:blipFill>
              <p:spPr>
                <a:xfrm>
                  <a:off x="2245332" y="5171377"/>
                  <a:ext cx="2365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263" name="Ink 2262">
                  <a:extLst>
                    <a:ext uri="{FF2B5EF4-FFF2-40B4-BE49-F238E27FC236}">
                      <a16:creationId xmlns:a16="http://schemas.microsoft.com/office/drawing/2014/main" id="{7ACE2D36-F5F9-03B2-11A4-FE18B735951D}"/>
                    </a:ext>
                  </a:extLst>
                </p14:cNvPr>
                <p14:cNvContentPartPr/>
                <p14:nvPr/>
              </p14:nvContentPartPr>
              <p14:xfrm>
                <a:off x="2497692" y="5049337"/>
                <a:ext cx="75960" cy="335520"/>
              </p14:xfrm>
            </p:contentPart>
          </mc:Choice>
          <mc:Fallback xmlns="">
            <p:pic>
              <p:nvPicPr>
                <p:cNvPr id="2263" name="Ink 2262">
                  <a:extLst>
                    <a:ext uri="{FF2B5EF4-FFF2-40B4-BE49-F238E27FC236}">
                      <a16:creationId xmlns:a16="http://schemas.microsoft.com/office/drawing/2014/main" id="{7ACE2D36-F5F9-03B2-11A4-FE18B735951D}"/>
                    </a:ext>
                  </a:extLst>
                </p:cNvPr>
                <p:cNvPicPr/>
                <p:nvPr/>
              </p:nvPicPr>
              <p:blipFill>
                <a:blip r:embed="rId202"/>
                <a:stretch>
                  <a:fillRect/>
                </a:stretch>
              </p:blipFill>
              <p:spPr>
                <a:xfrm>
                  <a:off x="2480052" y="5031337"/>
                  <a:ext cx="11160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264" name="Ink 2263">
                  <a:extLst>
                    <a:ext uri="{FF2B5EF4-FFF2-40B4-BE49-F238E27FC236}">
                      <a16:creationId xmlns:a16="http://schemas.microsoft.com/office/drawing/2014/main" id="{022BBF11-09E9-016D-44C8-53DEB288CFDC}"/>
                    </a:ext>
                  </a:extLst>
                </p14:cNvPr>
                <p14:cNvContentPartPr/>
                <p14:nvPr/>
              </p14:nvContentPartPr>
              <p14:xfrm>
                <a:off x="2646372" y="5242657"/>
                <a:ext cx="65880" cy="129960"/>
              </p14:xfrm>
            </p:contentPart>
          </mc:Choice>
          <mc:Fallback xmlns="">
            <p:pic>
              <p:nvPicPr>
                <p:cNvPr id="2264" name="Ink 2263">
                  <a:extLst>
                    <a:ext uri="{FF2B5EF4-FFF2-40B4-BE49-F238E27FC236}">
                      <a16:creationId xmlns:a16="http://schemas.microsoft.com/office/drawing/2014/main" id="{022BBF11-09E9-016D-44C8-53DEB288CFDC}"/>
                    </a:ext>
                  </a:extLst>
                </p:cNvPr>
                <p:cNvPicPr/>
                <p:nvPr/>
              </p:nvPicPr>
              <p:blipFill>
                <a:blip r:embed="rId204"/>
                <a:stretch>
                  <a:fillRect/>
                </a:stretch>
              </p:blipFill>
              <p:spPr>
                <a:xfrm>
                  <a:off x="2628372" y="5225017"/>
                  <a:ext cx="1015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265" name="Ink 2264">
                  <a:extLst>
                    <a:ext uri="{FF2B5EF4-FFF2-40B4-BE49-F238E27FC236}">
                      <a16:creationId xmlns:a16="http://schemas.microsoft.com/office/drawing/2014/main" id="{CD614476-DECA-54D7-962F-889BCD560BB7}"/>
                    </a:ext>
                  </a:extLst>
                </p14:cNvPr>
                <p14:cNvContentPartPr/>
                <p14:nvPr/>
              </p14:nvContentPartPr>
              <p14:xfrm>
                <a:off x="2653572" y="5101177"/>
                <a:ext cx="360" cy="360"/>
              </p14:xfrm>
            </p:contentPart>
          </mc:Choice>
          <mc:Fallback xmlns="">
            <p:pic>
              <p:nvPicPr>
                <p:cNvPr id="2265" name="Ink 2264">
                  <a:extLst>
                    <a:ext uri="{FF2B5EF4-FFF2-40B4-BE49-F238E27FC236}">
                      <a16:creationId xmlns:a16="http://schemas.microsoft.com/office/drawing/2014/main" id="{CD614476-DECA-54D7-962F-889BCD560BB7}"/>
                    </a:ext>
                  </a:extLst>
                </p:cNvPr>
                <p:cNvPicPr/>
                <p:nvPr/>
              </p:nvPicPr>
              <p:blipFill>
                <a:blip r:embed="rId106"/>
                <a:stretch>
                  <a:fillRect/>
                </a:stretch>
              </p:blipFill>
              <p:spPr>
                <a:xfrm>
                  <a:off x="2635932" y="50831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266" name="Ink 2265">
                  <a:extLst>
                    <a:ext uri="{FF2B5EF4-FFF2-40B4-BE49-F238E27FC236}">
                      <a16:creationId xmlns:a16="http://schemas.microsoft.com/office/drawing/2014/main" id="{5999440E-EE02-B278-E253-A69EA89A2271}"/>
                    </a:ext>
                  </a:extLst>
                </p14:cNvPr>
                <p14:cNvContentPartPr/>
                <p14:nvPr/>
              </p14:nvContentPartPr>
              <p14:xfrm>
                <a:off x="2832492" y="5066977"/>
                <a:ext cx="297720" cy="338760"/>
              </p14:xfrm>
            </p:contentPart>
          </mc:Choice>
          <mc:Fallback xmlns="">
            <p:pic>
              <p:nvPicPr>
                <p:cNvPr id="2266" name="Ink 2265">
                  <a:extLst>
                    <a:ext uri="{FF2B5EF4-FFF2-40B4-BE49-F238E27FC236}">
                      <a16:creationId xmlns:a16="http://schemas.microsoft.com/office/drawing/2014/main" id="{5999440E-EE02-B278-E253-A69EA89A2271}"/>
                    </a:ext>
                  </a:extLst>
                </p:cNvPr>
                <p:cNvPicPr/>
                <p:nvPr/>
              </p:nvPicPr>
              <p:blipFill>
                <a:blip r:embed="rId207"/>
                <a:stretch>
                  <a:fillRect/>
                </a:stretch>
              </p:blipFill>
              <p:spPr>
                <a:xfrm>
                  <a:off x="2814492" y="5049337"/>
                  <a:ext cx="33336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267" name="Ink 2266">
                  <a:extLst>
                    <a:ext uri="{FF2B5EF4-FFF2-40B4-BE49-F238E27FC236}">
                      <a16:creationId xmlns:a16="http://schemas.microsoft.com/office/drawing/2014/main" id="{ED726612-8BF3-049D-4045-89FB0487B28F}"/>
                    </a:ext>
                  </a:extLst>
                </p14:cNvPr>
                <p14:cNvContentPartPr/>
                <p14:nvPr/>
              </p14:nvContentPartPr>
              <p14:xfrm>
                <a:off x="2913492" y="5104777"/>
                <a:ext cx="200160" cy="133560"/>
              </p14:xfrm>
            </p:contentPart>
          </mc:Choice>
          <mc:Fallback xmlns="">
            <p:pic>
              <p:nvPicPr>
                <p:cNvPr id="2267" name="Ink 2266">
                  <a:extLst>
                    <a:ext uri="{FF2B5EF4-FFF2-40B4-BE49-F238E27FC236}">
                      <a16:creationId xmlns:a16="http://schemas.microsoft.com/office/drawing/2014/main" id="{ED726612-8BF3-049D-4045-89FB0487B28F}"/>
                    </a:ext>
                  </a:extLst>
                </p:cNvPr>
                <p:cNvPicPr/>
                <p:nvPr/>
              </p:nvPicPr>
              <p:blipFill>
                <a:blip r:embed="rId209"/>
                <a:stretch>
                  <a:fillRect/>
                </a:stretch>
              </p:blipFill>
              <p:spPr>
                <a:xfrm>
                  <a:off x="2895852" y="5087137"/>
                  <a:ext cx="235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268" name="Ink 2267">
                  <a:extLst>
                    <a:ext uri="{FF2B5EF4-FFF2-40B4-BE49-F238E27FC236}">
                      <a16:creationId xmlns:a16="http://schemas.microsoft.com/office/drawing/2014/main" id="{21F183E3-5E91-5FB8-578B-DFB9A1CD1F33}"/>
                    </a:ext>
                  </a:extLst>
                </p14:cNvPr>
                <p14:cNvContentPartPr/>
                <p14:nvPr/>
              </p14:nvContentPartPr>
              <p14:xfrm>
                <a:off x="3125172" y="5106217"/>
                <a:ext cx="317520" cy="314280"/>
              </p14:xfrm>
            </p:contentPart>
          </mc:Choice>
          <mc:Fallback xmlns="">
            <p:pic>
              <p:nvPicPr>
                <p:cNvPr id="2268" name="Ink 2267">
                  <a:extLst>
                    <a:ext uri="{FF2B5EF4-FFF2-40B4-BE49-F238E27FC236}">
                      <a16:creationId xmlns:a16="http://schemas.microsoft.com/office/drawing/2014/main" id="{21F183E3-5E91-5FB8-578B-DFB9A1CD1F33}"/>
                    </a:ext>
                  </a:extLst>
                </p:cNvPr>
                <p:cNvPicPr/>
                <p:nvPr/>
              </p:nvPicPr>
              <p:blipFill>
                <a:blip r:embed="rId211"/>
                <a:stretch>
                  <a:fillRect/>
                </a:stretch>
              </p:blipFill>
              <p:spPr>
                <a:xfrm>
                  <a:off x="3107532" y="5088577"/>
                  <a:ext cx="353160" cy="34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2299" name="Ink 2298">
                <a:extLst>
                  <a:ext uri="{FF2B5EF4-FFF2-40B4-BE49-F238E27FC236}">
                    <a16:creationId xmlns:a16="http://schemas.microsoft.com/office/drawing/2014/main" id="{1E447B1D-7EE4-A2B3-1401-0BD0B3074F36}"/>
                  </a:ext>
                </a:extLst>
              </p14:cNvPr>
              <p14:cNvContentPartPr/>
              <p14:nvPr/>
            </p14:nvContentPartPr>
            <p14:xfrm>
              <a:off x="5826612" y="2919217"/>
              <a:ext cx="1266480" cy="1027080"/>
            </p14:xfrm>
          </p:contentPart>
        </mc:Choice>
        <mc:Fallback xmlns="">
          <p:pic>
            <p:nvPicPr>
              <p:cNvPr id="2299" name="Ink 2298">
                <a:extLst>
                  <a:ext uri="{FF2B5EF4-FFF2-40B4-BE49-F238E27FC236}">
                    <a16:creationId xmlns:a16="http://schemas.microsoft.com/office/drawing/2014/main" id="{1E447B1D-7EE4-A2B3-1401-0BD0B3074F36}"/>
                  </a:ext>
                </a:extLst>
              </p:cNvPr>
              <p:cNvPicPr/>
              <p:nvPr/>
            </p:nvPicPr>
            <p:blipFill>
              <a:blip r:embed="rId213"/>
              <a:stretch>
                <a:fillRect/>
              </a:stretch>
            </p:blipFill>
            <p:spPr>
              <a:xfrm>
                <a:off x="5808972" y="2901577"/>
                <a:ext cx="1302120" cy="1062720"/>
              </a:xfrm>
              <a:prstGeom prst="rect">
                <a:avLst/>
              </a:prstGeom>
            </p:spPr>
          </p:pic>
        </mc:Fallback>
      </mc:AlternateContent>
      <p:grpSp>
        <p:nvGrpSpPr>
          <p:cNvPr id="2319" name="Group 2318">
            <a:extLst>
              <a:ext uri="{FF2B5EF4-FFF2-40B4-BE49-F238E27FC236}">
                <a16:creationId xmlns:a16="http://schemas.microsoft.com/office/drawing/2014/main" id="{9C493DA4-F70F-89A6-0D1B-B598BF75C23E}"/>
              </a:ext>
            </a:extLst>
          </p:cNvPr>
          <p:cNvGrpSpPr/>
          <p:nvPr/>
        </p:nvGrpSpPr>
        <p:grpSpPr>
          <a:xfrm>
            <a:off x="5700252" y="3986617"/>
            <a:ext cx="2133720" cy="400680"/>
            <a:chOff x="5700252" y="3986617"/>
            <a:chExt cx="2133720" cy="400680"/>
          </a:xfrm>
        </p:grpSpPr>
        <mc:AlternateContent xmlns:mc="http://schemas.openxmlformats.org/markup-compatibility/2006" xmlns:p14="http://schemas.microsoft.com/office/powerpoint/2010/main">
          <mc:Choice Requires="p14">
            <p:contentPart p14:bwMode="auto" r:id="rId214">
              <p14:nvContentPartPr>
                <p14:cNvPr id="2300" name="Ink 2299">
                  <a:extLst>
                    <a:ext uri="{FF2B5EF4-FFF2-40B4-BE49-F238E27FC236}">
                      <a16:creationId xmlns:a16="http://schemas.microsoft.com/office/drawing/2014/main" id="{79002180-7A1E-274A-6037-28ED6DB47D98}"/>
                    </a:ext>
                  </a:extLst>
                </p14:cNvPr>
                <p14:cNvContentPartPr/>
                <p14:nvPr/>
              </p14:nvContentPartPr>
              <p14:xfrm>
                <a:off x="5700252" y="4206937"/>
                <a:ext cx="59040" cy="60120"/>
              </p14:xfrm>
            </p:contentPart>
          </mc:Choice>
          <mc:Fallback xmlns="">
            <p:pic>
              <p:nvPicPr>
                <p:cNvPr id="2300" name="Ink 2299">
                  <a:extLst>
                    <a:ext uri="{FF2B5EF4-FFF2-40B4-BE49-F238E27FC236}">
                      <a16:creationId xmlns:a16="http://schemas.microsoft.com/office/drawing/2014/main" id="{79002180-7A1E-274A-6037-28ED6DB47D98}"/>
                    </a:ext>
                  </a:extLst>
                </p:cNvPr>
                <p:cNvPicPr/>
                <p:nvPr/>
              </p:nvPicPr>
              <p:blipFill>
                <a:blip r:embed="rId215"/>
                <a:stretch>
                  <a:fillRect/>
                </a:stretch>
              </p:blipFill>
              <p:spPr>
                <a:xfrm>
                  <a:off x="5682612" y="4188937"/>
                  <a:ext cx="946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301" name="Ink 2300">
                  <a:extLst>
                    <a:ext uri="{FF2B5EF4-FFF2-40B4-BE49-F238E27FC236}">
                      <a16:creationId xmlns:a16="http://schemas.microsoft.com/office/drawing/2014/main" id="{C736B41F-CBC8-00F6-D2CF-1912662A033D}"/>
                    </a:ext>
                  </a:extLst>
                </p14:cNvPr>
                <p14:cNvContentPartPr/>
                <p14:nvPr/>
              </p14:nvContentPartPr>
              <p14:xfrm>
                <a:off x="5848212" y="4127377"/>
                <a:ext cx="49320" cy="221400"/>
              </p14:xfrm>
            </p:contentPart>
          </mc:Choice>
          <mc:Fallback xmlns="">
            <p:pic>
              <p:nvPicPr>
                <p:cNvPr id="2301" name="Ink 2300">
                  <a:extLst>
                    <a:ext uri="{FF2B5EF4-FFF2-40B4-BE49-F238E27FC236}">
                      <a16:creationId xmlns:a16="http://schemas.microsoft.com/office/drawing/2014/main" id="{C736B41F-CBC8-00F6-D2CF-1912662A033D}"/>
                    </a:ext>
                  </a:extLst>
                </p:cNvPr>
                <p:cNvPicPr/>
                <p:nvPr/>
              </p:nvPicPr>
              <p:blipFill>
                <a:blip r:embed="rId217"/>
                <a:stretch>
                  <a:fillRect/>
                </a:stretch>
              </p:blipFill>
              <p:spPr>
                <a:xfrm>
                  <a:off x="5830212" y="4109737"/>
                  <a:ext cx="849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302" name="Ink 2301">
                  <a:extLst>
                    <a:ext uri="{FF2B5EF4-FFF2-40B4-BE49-F238E27FC236}">
                      <a16:creationId xmlns:a16="http://schemas.microsoft.com/office/drawing/2014/main" id="{FF01E003-3611-8FCE-ED01-42AEF4EA3D8A}"/>
                    </a:ext>
                  </a:extLst>
                </p14:cNvPr>
                <p14:cNvContentPartPr/>
                <p14:nvPr/>
              </p14:nvContentPartPr>
              <p14:xfrm>
                <a:off x="5959092" y="4207657"/>
                <a:ext cx="164880" cy="173160"/>
              </p14:xfrm>
            </p:contentPart>
          </mc:Choice>
          <mc:Fallback xmlns="">
            <p:pic>
              <p:nvPicPr>
                <p:cNvPr id="2302" name="Ink 2301">
                  <a:extLst>
                    <a:ext uri="{FF2B5EF4-FFF2-40B4-BE49-F238E27FC236}">
                      <a16:creationId xmlns:a16="http://schemas.microsoft.com/office/drawing/2014/main" id="{FF01E003-3611-8FCE-ED01-42AEF4EA3D8A}"/>
                    </a:ext>
                  </a:extLst>
                </p:cNvPr>
                <p:cNvPicPr/>
                <p:nvPr/>
              </p:nvPicPr>
              <p:blipFill>
                <a:blip r:embed="rId219"/>
                <a:stretch>
                  <a:fillRect/>
                </a:stretch>
              </p:blipFill>
              <p:spPr>
                <a:xfrm>
                  <a:off x="5941092" y="4189657"/>
                  <a:ext cx="2005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303" name="Ink 2302">
                  <a:extLst>
                    <a:ext uri="{FF2B5EF4-FFF2-40B4-BE49-F238E27FC236}">
                      <a16:creationId xmlns:a16="http://schemas.microsoft.com/office/drawing/2014/main" id="{746C3F09-79A7-68AA-1676-45A6C9EF11BE}"/>
                    </a:ext>
                  </a:extLst>
                </p14:cNvPr>
                <p14:cNvContentPartPr/>
                <p14:nvPr/>
              </p14:nvContentPartPr>
              <p14:xfrm>
                <a:off x="6249972" y="4068337"/>
                <a:ext cx="93240" cy="318960"/>
              </p14:xfrm>
            </p:contentPart>
          </mc:Choice>
          <mc:Fallback xmlns="">
            <p:pic>
              <p:nvPicPr>
                <p:cNvPr id="2303" name="Ink 2302">
                  <a:extLst>
                    <a:ext uri="{FF2B5EF4-FFF2-40B4-BE49-F238E27FC236}">
                      <a16:creationId xmlns:a16="http://schemas.microsoft.com/office/drawing/2014/main" id="{746C3F09-79A7-68AA-1676-45A6C9EF11BE}"/>
                    </a:ext>
                  </a:extLst>
                </p:cNvPr>
                <p:cNvPicPr/>
                <p:nvPr/>
              </p:nvPicPr>
              <p:blipFill>
                <a:blip r:embed="rId221"/>
                <a:stretch>
                  <a:fillRect/>
                </a:stretch>
              </p:blipFill>
              <p:spPr>
                <a:xfrm>
                  <a:off x="6231972" y="4050337"/>
                  <a:ext cx="12888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304" name="Ink 2303">
                  <a:extLst>
                    <a:ext uri="{FF2B5EF4-FFF2-40B4-BE49-F238E27FC236}">
                      <a16:creationId xmlns:a16="http://schemas.microsoft.com/office/drawing/2014/main" id="{C10F827F-D815-653E-2FCA-941009F0A6DF}"/>
                    </a:ext>
                  </a:extLst>
                </p14:cNvPr>
                <p14:cNvContentPartPr/>
                <p14:nvPr/>
              </p14:nvContentPartPr>
              <p14:xfrm>
                <a:off x="6207492" y="4163737"/>
                <a:ext cx="155520" cy="38160"/>
              </p14:xfrm>
            </p:contentPart>
          </mc:Choice>
          <mc:Fallback xmlns="">
            <p:pic>
              <p:nvPicPr>
                <p:cNvPr id="2304" name="Ink 2303">
                  <a:extLst>
                    <a:ext uri="{FF2B5EF4-FFF2-40B4-BE49-F238E27FC236}">
                      <a16:creationId xmlns:a16="http://schemas.microsoft.com/office/drawing/2014/main" id="{C10F827F-D815-653E-2FCA-941009F0A6DF}"/>
                    </a:ext>
                  </a:extLst>
                </p:cNvPr>
                <p:cNvPicPr/>
                <p:nvPr/>
              </p:nvPicPr>
              <p:blipFill>
                <a:blip r:embed="rId223"/>
                <a:stretch>
                  <a:fillRect/>
                </a:stretch>
              </p:blipFill>
              <p:spPr>
                <a:xfrm>
                  <a:off x="6189852" y="4146097"/>
                  <a:ext cx="1911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305" name="Ink 2304">
                  <a:extLst>
                    <a:ext uri="{FF2B5EF4-FFF2-40B4-BE49-F238E27FC236}">
                      <a16:creationId xmlns:a16="http://schemas.microsoft.com/office/drawing/2014/main" id="{01ED040D-6662-AB71-B8E8-678CAA8FF4B7}"/>
                    </a:ext>
                  </a:extLst>
                </p14:cNvPr>
                <p14:cNvContentPartPr/>
                <p14:nvPr/>
              </p14:nvContentPartPr>
              <p14:xfrm>
                <a:off x="6420612" y="4184977"/>
                <a:ext cx="120600" cy="189000"/>
              </p14:xfrm>
            </p:contentPart>
          </mc:Choice>
          <mc:Fallback xmlns="">
            <p:pic>
              <p:nvPicPr>
                <p:cNvPr id="2305" name="Ink 2304">
                  <a:extLst>
                    <a:ext uri="{FF2B5EF4-FFF2-40B4-BE49-F238E27FC236}">
                      <a16:creationId xmlns:a16="http://schemas.microsoft.com/office/drawing/2014/main" id="{01ED040D-6662-AB71-B8E8-678CAA8FF4B7}"/>
                    </a:ext>
                  </a:extLst>
                </p:cNvPr>
                <p:cNvPicPr/>
                <p:nvPr/>
              </p:nvPicPr>
              <p:blipFill>
                <a:blip r:embed="rId225"/>
                <a:stretch>
                  <a:fillRect/>
                </a:stretch>
              </p:blipFill>
              <p:spPr>
                <a:xfrm>
                  <a:off x="6402972" y="4167337"/>
                  <a:ext cx="1562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06" name="Ink 2305">
                  <a:extLst>
                    <a:ext uri="{FF2B5EF4-FFF2-40B4-BE49-F238E27FC236}">
                      <a16:creationId xmlns:a16="http://schemas.microsoft.com/office/drawing/2014/main" id="{39A6DE28-12EA-6146-68B7-B362390191BA}"/>
                    </a:ext>
                  </a:extLst>
                </p14:cNvPr>
                <p14:cNvContentPartPr/>
                <p14:nvPr/>
              </p14:nvContentPartPr>
              <p14:xfrm>
                <a:off x="6605652" y="4155097"/>
                <a:ext cx="78480" cy="192240"/>
              </p14:xfrm>
            </p:contentPart>
          </mc:Choice>
          <mc:Fallback xmlns="">
            <p:pic>
              <p:nvPicPr>
                <p:cNvPr id="2306" name="Ink 2305">
                  <a:extLst>
                    <a:ext uri="{FF2B5EF4-FFF2-40B4-BE49-F238E27FC236}">
                      <a16:creationId xmlns:a16="http://schemas.microsoft.com/office/drawing/2014/main" id="{39A6DE28-12EA-6146-68B7-B362390191BA}"/>
                    </a:ext>
                  </a:extLst>
                </p:cNvPr>
                <p:cNvPicPr/>
                <p:nvPr/>
              </p:nvPicPr>
              <p:blipFill>
                <a:blip r:embed="rId227"/>
                <a:stretch>
                  <a:fillRect/>
                </a:stretch>
              </p:blipFill>
              <p:spPr>
                <a:xfrm>
                  <a:off x="6587652" y="4137097"/>
                  <a:ext cx="1141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07" name="Ink 2306">
                  <a:extLst>
                    <a:ext uri="{FF2B5EF4-FFF2-40B4-BE49-F238E27FC236}">
                      <a16:creationId xmlns:a16="http://schemas.microsoft.com/office/drawing/2014/main" id="{47F006B8-913E-3927-B678-D430BE068CFD}"/>
                    </a:ext>
                  </a:extLst>
                </p14:cNvPr>
                <p14:cNvContentPartPr/>
                <p14:nvPr/>
              </p14:nvContentPartPr>
              <p14:xfrm>
                <a:off x="6760092" y="4154377"/>
                <a:ext cx="148680" cy="189360"/>
              </p14:xfrm>
            </p:contentPart>
          </mc:Choice>
          <mc:Fallback xmlns="">
            <p:pic>
              <p:nvPicPr>
                <p:cNvPr id="2307" name="Ink 2306">
                  <a:extLst>
                    <a:ext uri="{FF2B5EF4-FFF2-40B4-BE49-F238E27FC236}">
                      <a16:creationId xmlns:a16="http://schemas.microsoft.com/office/drawing/2014/main" id="{47F006B8-913E-3927-B678-D430BE068CFD}"/>
                    </a:ext>
                  </a:extLst>
                </p:cNvPr>
                <p:cNvPicPr/>
                <p:nvPr/>
              </p:nvPicPr>
              <p:blipFill>
                <a:blip r:embed="rId229"/>
                <a:stretch>
                  <a:fillRect/>
                </a:stretch>
              </p:blipFill>
              <p:spPr>
                <a:xfrm>
                  <a:off x="6742452" y="4136377"/>
                  <a:ext cx="1843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308" name="Ink 2307">
                  <a:extLst>
                    <a:ext uri="{FF2B5EF4-FFF2-40B4-BE49-F238E27FC236}">
                      <a16:creationId xmlns:a16="http://schemas.microsoft.com/office/drawing/2014/main" id="{F0830671-4AFD-3FA4-B690-68BE58F49613}"/>
                    </a:ext>
                  </a:extLst>
                </p14:cNvPr>
                <p14:cNvContentPartPr/>
                <p14:nvPr/>
              </p14:nvContentPartPr>
              <p14:xfrm>
                <a:off x="6995172" y="4128097"/>
                <a:ext cx="186840" cy="211680"/>
              </p14:xfrm>
            </p:contentPart>
          </mc:Choice>
          <mc:Fallback xmlns="">
            <p:pic>
              <p:nvPicPr>
                <p:cNvPr id="2308" name="Ink 2307">
                  <a:extLst>
                    <a:ext uri="{FF2B5EF4-FFF2-40B4-BE49-F238E27FC236}">
                      <a16:creationId xmlns:a16="http://schemas.microsoft.com/office/drawing/2014/main" id="{F0830671-4AFD-3FA4-B690-68BE58F49613}"/>
                    </a:ext>
                  </a:extLst>
                </p:cNvPr>
                <p:cNvPicPr/>
                <p:nvPr/>
              </p:nvPicPr>
              <p:blipFill>
                <a:blip r:embed="rId231"/>
                <a:stretch>
                  <a:fillRect/>
                </a:stretch>
              </p:blipFill>
              <p:spPr>
                <a:xfrm>
                  <a:off x="6977172" y="4110457"/>
                  <a:ext cx="2224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309" name="Ink 2308">
                  <a:extLst>
                    <a:ext uri="{FF2B5EF4-FFF2-40B4-BE49-F238E27FC236}">
                      <a16:creationId xmlns:a16="http://schemas.microsoft.com/office/drawing/2014/main" id="{571F38EE-D6EF-2184-4976-E09C35F507F5}"/>
                    </a:ext>
                  </a:extLst>
                </p14:cNvPr>
                <p14:cNvContentPartPr/>
                <p14:nvPr/>
              </p14:nvContentPartPr>
              <p14:xfrm>
                <a:off x="7192812" y="4027297"/>
                <a:ext cx="34560" cy="351720"/>
              </p14:xfrm>
            </p:contentPart>
          </mc:Choice>
          <mc:Fallback xmlns="">
            <p:pic>
              <p:nvPicPr>
                <p:cNvPr id="2309" name="Ink 2308">
                  <a:extLst>
                    <a:ext uri="{FF2B5EF4-FFF2-40B4-BE49-F238E27FC236}">
                      <a16:creationId xmlns:a16="http://schemas.microsoft.com/office/drawing/2014/main" id="{571F38EE-D6EF-2184-4976-E09C35F507F5}"/>
                    </a:ext>
                  </a:extLst>
                </p:cNvPr>
                <p:cNvPicPr/>
                <p:nvPr/>
              </p:nvPicPr>
              <p:blipFill>
                <a:blip r:embed="rId233"/>
                <a:stretch>
                  <a:fillRect/>
                </a:stretch>
              </p:blipFill>
              <p:spPr>
                <a:xfrm>
                  <a:off x="7174812" y="4009657"/>
                  <a:ext cx="7020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310" name="Ink 2309">
                  <a:extLst>
                    <a:ext uri="{FF2B5EF4-FFF2-40B4-BE49-F238E27FC236}">
                      <a16:creationId xmlns:a16="http://schemas.microsoft.com/office/drawing/2014/main" id="{C3A467D1-C444-2514-AF5F-D746B7C880AA}"/>
                    </a:ext>
                  </a:extLst>
                </p14:cNvPr>
                <p14:cNvContentPartPr/>
                <p14:nvPr/>
              </p14:nvContentPartPr>
              <p14:xfrm>
                <a:off x="7156452" y="4128097"/>
                <a:ext cx="214920" cy="215640"/>
              </p14:xfrm>
            </p:contentPart>
          </mc:Choice>
          <mc:Fallback xmlns="">
            <p:pic>
              <p:nvPicPr>
                <p:cNvPr id="2310" name="Ink 2309">
                  <a:extLst>
                    <a:ext uri="{FF2B5EF4-FFF2-40B4-BE49-F238E27FC236}">
                      <a16:creationId xmlns:a16="http://schemas.microsoft.com/office/drawing/2014/main" id="{C3A467D1-C444-2514-AF5F-D746B7C880AA}"/>
                    </a:ext>
                  </a:extLst>
                </p:cNvPr>
                <p:cNvPicPr/>
                <p:nvPr/>
              </p:nvPicPr>
              <p:blipFill>
                <a:blip r:embed="rId235"/>
                <a:stretch>
                  <a:fillRect/>
                </a:stretch>
              </p:blipFill>
              <p:spPr>
                <a:xfrm>
                  <a:off x="7138812" y="4110457"/>
                  <a:ext cx="2505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311" name="Ink 2310">
                  <a:extLst>
                    <a:ext uri="{FF2B5EF4-FFF2-40B4-BE49-F238E27FC236}">
                      <a16:creationId xmlns:a16="http://schemas.microsoft.com/office/drawing/2014/main" id="{9CCCE74E-0489-BA6D-D9E5-8CC8724B50BC}"/>
                    </a:ext>
                  </a:extLst>
                </p14:cNvPr>
                <p14:cNvContentPartPr/>
                <p14:nvPr/>
              </p14:nvContentPartPr>
              <p14:xfrm>
                <a:off x="7336812" y="3986617"/>
                <a:ext cx="6480" cy="15840"/>
              </p14:xfrm>
            </p:contentPart>
          </mc:Choice>
          <mc:Fallback xmlns="">
            <p:pic>
              <p:nvPicPr>
                <p:cNvPr id="2311" name="Ink 2310">
                  <a:extLst>
                    <a:ext uri="{FF2B5EF4-FFF2-40B4-BE49-F238E27FC236}">
                      <a16:creationId xmlns:a16="http://schemas.microsoft.com/office/drawing/2014/main" id="{9CCCE74E-0489-BA6D-D9E5-8CC8724B50BC}"/>
                    </a:ext>
                  </a:extLst>
                </p:cNvPr>
                <p:cNvPicPr/>
                <p:nvPr/>
              </p:nvPicPr>
              <p:blipFill>
                <a:blip r:embed="rId237"/>
                <a:stretch>
                  <a:fillRect/>
                </a:stretch>
              </p:blipFill>
              <p:spPr>
                <a:xfrm>
                  <a:off x="7319172" y="3968977"/>
                  <a:ext cx="421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312" name="Ink 2311">
                  <a:extLst>
                    <a:ext uri="{FF2B5EF4-FFF2-40B4-BE49-F238E27FC236}">
                      <a16:creationId xmlns:a16="http://schemas.microsoft.com/office/drawing/2014/main" id="{CE7BF194-CFF7-1A3E-453F-2A4D3431F0F2}"/>
                    </a:ext>
                  </a:extLst>
                </p14:cNvPr>
                <p14:cNvContentPartPr/>
                <p14:nvPr/>
              </p14:nvContentPartPr>
              <p14:xfrm>
                <a:off x="7452012" y="4083097"/>
                <a:ext cx="157680" cy="254880"/>
              </p14:xfrm>
            </p:contentPart>
          </mc:Choice>
          <mc:Fallback xmlns="">
            <p:pic>
              <p:nvPicPr>
                <p:cNvPr id="2312" name="Ink 2311">
                  <a:extLst>
                    <a:ext uri="{FF2B5EF4-FFF2-40B4-BE49-F238E27FC236}">
                      <a16:creationId xmlns:a16="http://schemas.microsoft.com/office/drawing/2014/main" id="{CE7BF194-CFF7-1A3E-453F-2A4D3431F0F2}"/>
                    </a:ext>
                  </a:extLst>
                </p:cNvPr>
                <p:cNvPicPr/>
                <p:nvPr/>
              </p:nvPicPr>
              <p:blipFill>
                <a:blip r:embed="rId239"/>
                <a:stretch>
                  <a:fillRect/>
                </a:stretch>
              </p:blipFill>
              <p:spPr>
                <a:xfrm>
                  <a:off x="7434372" y="4065097"/>
                  <a:ext cx="1933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313" name="Ink 2312">
                  <a:extLst>
                    <a:ext uri="{FF2B5EF4-FFF2-40B4-BE49-F238E27FC236}">
                      <a16:creationId xmlns:a16="http://schemas.microsoft.com/office/drawing/2014/main" id="{B279A3A6-3DE8-F01D-2A90-1141C80BF37D}"/>
                    </a:ext>
                  </a:extLst>
                </p14:cNvPr>
                <p14:cNvContentPartPr/>
                <p14:nvPr/>
              </p14:nvContentPartPr>
              <p14:xfrm>
                <a:off x="7677012" y="4059697"/>
                <a:ext cx="156960" cy="305640"/>
              </p14:xfrm>
            </p:contentPart>
          </mc:Choice>
          <mc:Fallback xmlns="">
            <p:pic>
              <p:nvPicPr>
                <p:cNvPr id="2313" name="Ink 2312">
                  <a:extLst>
                    <a:ext uri="{FF2B5EF4-FFF2-40B4-BE49-F238E27FC236}">
                      <a16:creationId xmlns:a16="http://schemas.microsoft.com/office/drawing/2014/main" id="{B279A3A6-3DE8-F01D-2A90-1141C80BF37D}"/>
                    </a:ext>
                  </a:extLst>
                </p:cNvPr>
                <p:cNvPicPr/>
                <p:nvPr/>
              </p:nvPicPr>
              <p:blipFill>
                <a:blip r:embed="rId241"/>
                <a:stretch>
                  <a:fillRect/>
                </a:stretch>
              </p:blipFill>
              <p:spPr>
                <a:xfrm>
                  <a:off x="7659012" y="4041697"/>
                  <a:ext cx="192600" cy="341280"/>
                </a:xfrm>
                <a:prstGeom prst="rect">
                  <a:avLst/>
                </a:prstGeom>
              </p:spPr>
            </p:pic>
          </mc:Fallback>
        </mc:AlternateContent>
      </p:grpSp>
      <p:grpSp>
        <p:nvGrpSpPr>
          <p:cNvPr id="2373" name="Group 2372">
            <a:extLst>
              <a:ext uri="{FF2B5EF4-FFF2-40B4-BE49-F238E27FC236}">
                <a16:creationId xmlns:a16="http://schemas.microsoft.com/office/drawing/2014/main" id="{A94E8961-5F26-D28B-CD5A-855A694D1215}"/>
              </a:ext>
            </a:extLst>
          </p:cNvPr>
          <p:cNvGrpSpPr/>
          <p:nvPr/>
        </p:nvGrpSpPr>
        <p:grpSpPr>
          <a:xfrm>
            <a:off x="5642652" y="4609777"/>
            <a:ext cx="2825640" cy="2198880"/>
            <a:chOff x="5642652" y="4609777"/>
            <a:chExt cx="2825640" cy="2198880"/>
          </a:xfrm>
        </p:grpSpPr>
        <mc:AlternateContent xmlns:mc="http://schemas.openxmlformats.org/markup-compatibility/2006" xmlns:p14="http://schemas.microsoft.com/office/powerpoint/2010/main">
          <mc:Choice Requires="p14">
            <p:contentPart p14:bwMode="auto" r:id="rId242">
              <p14:nvContentPartPr>
                <p14:cNvPr id="2314" name="Ink 2313">
                  <a:extLst>
                    <a:ext uri="{FF2B5EF4-FFF2-40B4-BE49-F238E27FC236}">
                      <a16:creationId xmlns:a16="http://schemas.microsoft.com/office/drawing/2014/main" id="{B41430B6-000F-F8FB-C589-8D5AAC796F37}"/>
                    </a:ext>
                  </a:extLst>
                </p14:cNvPr>
                <p14:cNvContentPartPr/>
                <p14:nvPr/>
              </p14:nvContentPartPr>
              <p14:xfrm>
                <a:off x="5672532" y="4704097"/>
                <a:ext cx="60840" cy="68040"/>
              </p14:xfrm>
            </p:contentPart>
          </mc:Choice>
          <mc:Fallback xmlns="">
            <p:pic>
              <p:nvPicPr>
                <p:cNvPr id="2314" name="Ink 2313">
                  <a:extLst>
                    <a:ext uri="{FF2B5EF4-FFF2-40B4-BE49-F238E27FC236}">
                      <a16:creationId xmlns:a16="http://schemas.microsoft.com/office/drawing/2014/main" id="{B41430B6-000F-F8FB-C589-8D5AAC796F37}"/>
                    </a:ext>
                  </a:extLst>
                </p:cNvPr>
                <p:cNvPicPr/>
                <p:nvPr/>
              </p:nvPicPr>
              <p:blipFill>
                <a:blip r:embed="rId243"/>
                <a:stretch>
                  <a:fillRect/>
                </a:stretch>
              </p:blipFill>
              <p:spPr>
                <a:xfrm>
                  <a:off x="5654892" y="4686457"/>
                  <a:ext cx="964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315" name="Ink 2314">
                  <a:extLst>
                    <a:ext uri="{FF2B5EF4-FFF2-40B4-BE49-F238E27FC236}">
                      <a16:creationId xmlns:a16="http://schemas.microsoft.com/office/drawing/2014/main" id="{43AD6575-4267-3876-D991-D6B2AB711835}"/>
                    </a:ext>
                  </a:extLst>
                </p14:cNvPr>
                <p14:cNvContentPartPr/>
                <p14:nvPr/>
              </p14:nvContentPartPr>
              <p14:xfrm>
                <a:off x="5869812" y="4609777"/>
                <a:ext cx="149040" cy="228600"/>
              </p14:xfrm>
            </p:contentPart>
          </mc:Choice>
          <mc:Fallback xmlns="">
            <p:pic>
              <p:nvPicPr>
                <p:cNvPr id="2315" name="Ink 2314">
                  <a:extLst>
                    <a:ext uri="{FF2B5EF4-FFF2-40B4-BE49-F238E27FC236}">
                      <a16:creationId xmlns:a16="http://schemas.microsoft.com/office/drawing/2014/main" id="{43AD6575-4267-3876-D991-D6B2AB711835}"/>
                    </a:ext>
                  </a:extLst>
                </p:cNvPr>
                <p:cNvPicPr/>
                <p:nvPr/>
              </p:nvPicPr>
              <p:blipFill>
                <a:blip r:embed="rId245"/>
                <a:stretch>
                  <a:fillRect/>
                </a:stretch>
              </p:blipFill>
              <p:spPr>
                <a:xfrm>
                  <a:off x="5851812" y="4591777"/>
                  <a:ext cx="184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16" name="Ink 2315">
                  <a:extLst>
                    <a:ext uri="{FF2B5EF4-FFF2-40B4-BE49-F238E27FC236}">
                      <a16:creationId xmlns:a16="http://schemas.microsoft.com/office/drawing/2014/main" id="{58B1BAB4-44A5-2615-9493-F36C4E824D20}"/>
                    </a:ext>
                  </a:extLst>
                </p14:cNvPr>
                <p14:cNvContentPartPr/>
                <p14:nvPr/>
              </p14:nvContentPartPr>
              <p14:xfrm>
                <a:off x="6127212" y="4649737"/>
                <a:ext cx="74520" cy="173880"/>
              </p14:xfrm>
            </p:contentPart>
          </mc:Choice>
          <mc:Fallback xmlns="">
            <p:pic>
              <p:nvPicPr>
                <p:cNvPr id="2316" name="Ink 2315">
                  <a:extLst>
                    <a:ext uri="{FF2B5EF4-FFF2-40B4-BE49-F238E27FC236}">
                      <a16:creationId xmlns:a16="http://schemas.microsoft.com/office/drawing/2014/main" id="{58B1BAB4-44A5-2615-9493-F36C4E824D20}"/>
                    </a:ext>
                  </a:extLst>
                </p:cNvPr>
                <p:cNvPicPr/>
                <p:nvPr/>
              </p:nvPicPr>
              <p:blipFill>
                <a:blip r:embed="rId247"/>
                <a:stretch>
                  <a:fillRect/>
                </a:stretch>
              </p:blipFill>
              <p:spPr>
                <a:xfrm>
                  <a:off x="6109572" y="4631737"/>
                  <a:ext cx="1101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17" name="Ink 2316">
                  <a:extLst>
                    <a:ext uri="{FF2B5EF4-FFF2-40B4-BE49-F238E27FC236}">
                      <a16:creationId xmlns:a16="http://schemas.microsoft.com/office/drawing/2014/main" id="{2681A580-B03A-E627-F14F-1B97E62B0A0D}"/>
                    </a:ext>
                  </a:extLst>
                </p14:cNvPr>
                <p14:cNvContentPartPr/>
                <p14:nvPr/>
              </p14:nvContentPartPr>
              <p14:xfrm>
                <a:off x="6121452" y="4620577"/>
                <a:ext cx="259560" cy="246960"/>
              </p14:xfrm>
            </p:contentPart>
          </mc:Choice>
          <mc:Fallback xmlns="">
            <p:pic>
              <p:nvPicPr>
                <p:cNvPr id="2317" name="Ink 2316">
                  <a:extLst>
                    <a:ext uri="{FF2B5EF4-FFF2-40B4-BE49-F238E27FC236}">
                      <a16:creationId xmlns:a16="http://schemas.microsoft.com/office/drawing/2014/main" id="{2681A580-B03A-E627-F14F-1B97E62B0A0D}"/>
                    </a:ext>
                  </a:extLst>
                </p:cNvPr>
                <p:cNvPicPr/>
                <p:nvPr/>
              </p:nvPicPr>
              <p:blipFill>
                <a:blip r:embed="rId249"/>
                <a:stretch>
                  <a:fillRect/>
                </a:stretch>
              </p:blipFill>
              <p:spPr>
                <a:xfrm>
                  <a:off x="6103452" y="4602937"/>
                  <a:ext cx="2952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20" name="Ink 2319">
                  <a:extLst>
                    <a:ext uri="{FF2B5EF4-FFF2-40B4-BE49-F238E27FC236}">
                      <a16:creationId xmlns:a16="http://schemas.microsoft.com/office/drawing/2014/main" id="{B94DD336-0155-8F5E-7522-DC042ED0A99C}"/>
                    </a:ext>
                  </a:extLst>
                </p14:cNvPr>
                <p14:cNvContentPartPr/>
                <p14:nvPr/>
              </p14:nvContentPartPr>
              <p14:xfrm>
                <a:off x="5642652" y="5102257"/>
                <a:ext cx="100440" cy="85320"/>
              </p14:xfrm>
            </p:contentPart>
          </mc:Choice>
          <mc:Fallback xmlns="">
            <p:pic>
              <p:nvPicPr>
                <p:cNvPr id="2320" name="Ink 2319">
                  <a:extLst>
                    <a:ext uri="{FF2B5EF4-FFF2-40B4-BE49-F238E27FC236}">
                      <a16:creationId xmlns:a16="http://schemas.microsoft.com/office/drawing/2014/main" id="{B94DD336-0155-8F5E-7522-DC042ED0A99C}"/>
                    </a:ext>
                  </a:extLst>
                </p:cNvPr>
                <p:cNvPicPr/>
                <p:nvPr/>
              </p:nvPicPr>
              <p:blipFill>
                <a:blip r:embed="rId251"/>
                <a:stretch>
                  <a:fillRect/>
                </a:stretch>
              </p:blipFill>
              <p:spPr>
                <a:xfrm>
                  <a:off x="5624652" y="5084257"/>
                  <a:ext cx="1360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321" name="Ink 2320">
                  <a:extLst>
                    <a:ext uri="{FF2B5EF4-FFF2-40B4-BE49-F238E27FC236}">
                      <a16:creationId xmlns:a16="http://schemas.microsoft.com/office/drawing/2014/main" id="{337497E5-FAAF-6AA4-C969-CB6EE7542384}"/>
                    </a:ext>
                  </a:extLst>
                </p14:cNvPr>
                <p14:cNvContentPartPr/>
                <p14:nvPr/>
              </p14:nvContentPartPr>
              <p14:xfrm>
                <a:off x="5990052" y="5058337"/>
                <a:ext cx="205920" cy="412560"/>
              </p14:xfrm>
            </p:contentPart>
          </mc:Choice>
          <mc:Fallback xmlns="">
            <p:pic>
              <p:nvPicPr>
                <p:cNvPr id="2321" name="Ink 2320">
                  <a:extLst>
                    <a:ext uri="{FF2B5EF4-FFF2-40B4-BE49-F238E27FC236}">
                      <a16:creationId xmlns:a16="http://schemas.microsoft.com/office/drawing/2014/main" id="{337497E5-FAAF-6AA4-C969-CB6EE7542384}"/>
                    </a:ext>
                  </a:extLst>
                </p:cNvPr>
                <p:cNvPicPr/>
                <p:nvPr/>
              </p:nvPicPr>
              <p:blipFill>
                <a:blip r:embed="rId253"/>
                <a:stretch>
                  <a:fillRect/>
                </a:stretch>
              </p:blipFill>
              <p:spPr>
                <a:xfrm>
                  <a:off x="5972052" y="5040697"/>
                  <a:ext cx="24156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322" name="Ink 2321">
                  <a:extLst>
                    <a:ext uri="{FF2B5EF4-FFF2-40B4-BE49-F238E27FC236}">
                      <a16:creationId xmlns:a16="http://schemas.microsoft.com/office/drawing/2014/main" id="{CBCBFDFD-0CE7-85F7-385B-0ABD14C14272}"/>
                    </a:ext>
                  </a:extLst>
                </p14:cNvPr>
                <p14:cNvContentPartPr/>
                <p14:nvPr/>
              </p14:nvContentPartPr>
              <p14:xfrm>
                <a:off x="6003372" y="5318257"/>
                <a:ext cx="163080" cy="11520"/>
              </p14:xfrm>
            </p:contentPart>
          </mc:Choice>
          <mc:Fallback xmlns="">
            <p:pic>
              <p:nvPicPr>
                <p:cNvPr id="2322" name="Ink 2321">
                  <a:extLst>
                    <a:ext uri="{FF2B5EF4-FFF2-40B4-BE49-F238E27FC236}">
                      <a16:creationId xmlns:a16="http://schemas.microsoft.com/office/drawing/2014/main" id="{CBCBFDFD-0CE7-85F7-385B-0ABD14C14272}"/>
                    </a:ext>
                  </a:extLst>
                </p:cNvPr>
                <p:cNvPicPr/>
                <p:nvPr/>
              </p:nvPicPr>
              <p:blipFill>
                <a:blip r:embed="rId255"/>
                <a:stretch>
                  <a:fillRect/>
                </a:stretch>
              </p:blipFill>
              <p:spPr>
                <a:xfrm>
                  <a:off x="5985372" y="5300617"/>
                  <a:ext cx="1987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323" name="Ink 2322">
                  <a:extLst>
                    <a:ext uri="{FF2B5EF4-FFF2-40B4-BE49-F238E27FC236}">
                      <a16:creationId xmlns:a16="http://schemas.microsoft.com/office/drawing/2014/main" id="{0D867EA2-67D2-CF95-0941-DE836617AE33}"/>
                    </a:ext>
                  </a:extLst>
                </p14:cNvPr>
                <p14:cNvContentPartPr/>
                <p14:nvPr/>
              </p14:nvContentPartPr>
              <p14:xfrm>
                <a:off x="6249972" y="5043937"/>
                <a:ext cx="91800" cy="280080"/>
              </p14:xfrm>
            </p:contentPart>
          </mc:Choice>
          <mc:Fallback xmlns="">
            <p:pic>
              <p:nvPicPr>
                <p:cNvPr id="2323" name="Ink 2322">
                  <a:extLst>
                    <a:ext uri="{FF2B5EF4-FFF2-40B4-BE49-F238E27FC236}">
                      <a16:creationId xmlns:a16="http://schemas.microsoft.com/office/drawing/2014/main" id="{0D867EA2-67D2-CF95-0941-DE836617AE33}"/>
                    </a:ext>
                  </a:extLst>
                </p:cNvPr>
                <p:cNvPicPr/>
                <p:nvPr/>
              </p:nvPicPr>
              <p:blipFill>
                <a:blip r:embed="rId257"/>
                <a:stretch>
                  <a:fillRect/>
                </a:stretch>
              </p:blipFill>
              <p:spPr>
                <a:xfrm>
                  <a:off x="6231972" y="5026297"/>
                  <a:ext cx="12744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24" name="Ink 2323">
                  <a:extLst>
                    <a:ext uri="{FF2B5EF4-FFF2-40B4-BE49-F238E27FC236}">
                      <a16:creationId xmlns:a16="http://schemas.microsoft.com/office/drawing/2014/main" id="{8D5751D5-65BA-C459-E139-547557DD89FA}"/>
                    </a:ext>
                  </a:extLst>
                </p14:cNvPr>
                <p14:cNvContentPartPr/>
                <p14:nvPr/>
              </p14:nvContentPartPr>
              <p14:xfrm>
                <a:off x="6454092" y="5098297"/>
                <a:ext cx="147240" cy="14760"/>
              </p14:xfrm>
            </p:contentPart>
          </mc:Choice>
          <mc:Fallback xmlns="">
            <p:pic>
              <p:nvPicPr>
                <p:cNvPr id="2324" name="Ink 2323">
                  <a:extLst>
                    <a:ext uri="{FF2B5EF4-FFF2-40B4-BE49-F238E27FC236}">
                      <a16:creationId xmlns:a16="http://schemas.microsoft.com/office/drawing/2014/main" id="{8D5751D5-65BA-C459-E139-547557DD89FA}"/>
                    </a:ext>
                  </a:extLst>
                </p:cNvPr>
                <p:cNvPicPr/>
                <p:nvPr/>
              </p:nvPicPr>
              <p:blipFill>
                <a:blip r:embed="rId259"/>
                <a:stretch>
                  <a:fillRect/>
                </a:stretch>
              </p:blipFill>
              <p:spPr>
                <a:xfrm>
                  <a:off x="6436452" y="5080297"/>
                  <a:ext cx="1828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25" name="Ink 2324">
                  <a:extLst>
                    <a:ext uri="{FF2B5EF4-FFF2-40B4-BE49-F238E27FC236}">
                      <a16:creationId xmlns:a16="http://schemas.microsoft.com/office/drawing/2014/main" id="{28617616-7F85-E983-D294-E054E967BF7E}"/>
                    </a:ext>
                  </a:extLst>
                </p14:cNvPr>
                <p14:cNvContentPartPr/>
                <p14:nvPr/>
              </p14:nvContentPartPr>
              <p14:xfrm>
                <a:off x="6741372" y="5047897"/>
                <a:ext cx="65880" cy="446760"/>
              </p14:xfrm>
            </p:contentPart>
          </mc:Choice>
          <mc:Fallback xmlns="">
            <p:pic>
              <p:nvPicPr>
                <p:cNvPr id="2325" name="Ink 2324">
                  <a:extLst>
                    <a:ext uri="{FF2B5EF4-FFF2-40B4-BE49-F238E27FC236}">
                      <a16:creationId xmlns:a16="http://schemas.microsoft.com/office/drawing/2014/main" id="{28617616-7F85-E983-D294-E054E967BF7E}"/>
                    </a:ext>
                  </a:extLst>
                </p:cNvPr>
                <p:cNvPicPr/>
                <p:nvPr/>
              </p:nvPicPr>
              <p:blipFill>
                <a:blip r:embed="rId261"/>
                <a:stretch>
                  <a:fillRect/>
                </a:stretch>
              </p:blipFill>
              <p:spPr>
                <a:xfrm>
                  <a:off x="6723732" y="5029897"/>
                  <a:ext cx="10152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326" name="Ink 2325">
                  <a:extLst>
                    <a:ext uri="{FF2B5EF4-FFF2-40B4-BE49-F238E27FC236}">
                      <a16:creationId xmlns:a16="http://schemas.microsoft.com/office/drawing/2014/main" id="{B657647C-466E-8AFD-B260-5F4E0D239F45}"/>
                    </a:ext>
                  </a:extLst>
                </p14:cNvPr>
                <p14:cNvContentPartPr/>
                <p14:nvPr/>
              </p14:nvContentPartPr>
              <p14:xfrm>
                <a:off x="6712572" y="5045737"/>
                <a:ext cx="218160" cy="135000"/>
              </p14:xfrm>
            </p:contentPart>
          </mc:Choice>
          <mc:Fallback xmlns="">
            <p:pic>
              <p:nvPicPr>
                <p:cNvPr id="2326" name="Ink 2325">
                  <a:extLst>
                    <a:ext uri="{FF2B5EF4-FFF2-40B4-BE49-F238E27FC236}">
                      <a16:creationId xmlns:a16="http://schemas.microsoft.com/office/drawing/2014/main" id="{B657647C-466E-8AFD-B260-5F4E0D239F45}"/>
                    </a:ext>
                  </a:extLst>
                </p:cNvPr>
                <p:cNvPicPr/>
                <p:nvPr/>
              </p:nvPicPr>
              <p:blipFill>
                <a:blip r:embed="rId263"/>
                <a:stretch>
                  <a:fillRect/>
                </a:stretch>
              </p:blipFill>
              <p:spPr>
                <a:xfrm>
                  <a:off x="6694572" y="5027737"/>
                  <a:ext cx="2538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327" name="Ink 2326">
                  <a:extLst>
                    <a:ext uri="{FF2B5EF4-FFF2-40B4-BE49-F238E27FC236}">
                      <a16:creationId xmlns:a16="http://schemas.microsoft.com/office/drawing/2014/main" id="{2C3F2B35-08B7-392E-C055-96F7482408DB}"/>
                    </a:ext>
                  </a:extLst>
                </p14:cNvPr>
                <p14:cNvContentPartPr/>
                <p14:nvPr/>
              </p14:nvContentPartPr>
              <p14:xfrm>
                <a:off x="6974652" y="4916497"/>
                <a:ext cx="100440" cy="256320"/>
              </p14:xfrm>
            </p:contentPart>
          </mc:Choice>
          <mc:Fallback xmlns="">
            <p:pic>
              <p:nvPicPr>
                <p:cNvPr id="2327" name="Ink 2326">
                  <a:extLst>
                    <a:ext uri="{FF2B5EF4-FFF2-40B4-BE49-F238E27FC236}">
                      <a16:creationId xmlns:a16="http://schemas.microsoft.com/office/drawing/2014/main" id="{2C3F2B35-08B7-392E-C055-96F7482408DB}"/>
                    </a:ext>
                  </a:extLst>
                </p:cNvPr>
                <p:cNvPicPr/>
                <p:nvPr/>
              </p:nvPicPr>
              <p:blipFill>
                <a:blip r:embed="rId265"/>
                <a:stretch>
                  <a:fillRect/>
                </a:stretch>
              </p:blipFill>
              <p:spPr>
                <a:xfrm>
                  <a:off x="6956652" y="4898857"/>
                  <a:ext cx="1360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328" name="Ink 2327">
                  <a:extLst>
                    <a:ext uri="{FF2B5EF4-FFF2-40B4-BE49-F238E27FC236}">
                      <a16:creationId xmlns:a16="http://schemas.microsoft.com/office/drawing/2014/main" id="{73E9FC9E-8BC5-7580-45B0-D571F9BABB06}"/>
                    </a:ext>
                  </a:extLst>
                </p14:cNvPr>
                <p14:cNvContentPartPr/>
                <p14:nvPr/>
              </p14:nvContentPartPr>
              <p14:xfrm>
                <a:off x="7101012" y="4972657"/>
                <a:ext cx="220320" cy="191880"/>
              </p14:xfrm>
            </p:contentPart>
          </mc:Choice>
          <mc:Fallback xmlns="">
            <p:pic>
              <p:nvPicPr>
                <p:cNvPr id="2328" name="Ink 2327">
                  <a:extLst>
                    <a:ext uri="{FF2B5EF4-FFF2-40B4-BE49-F238E27FC236}">
                      <a16:creationId xmlns:a16="http://schemas.microsoft.com/office/drawing/2014/main" id="{73E9FC9E-8BC5-7580-45B0-D571F9BABB06}"/>
                    </a:ext>
                  </a:extLst>
                </p:cNvPr>
                <p:cNvPicPr/>
                <p:nvPr/>
              </p:nvPicPr>
              <p:blipFill>
                <a:blip r:embed="rId267"/>
                <a:stretch>
                  <a:fillRect/>
                </a:stretch>
              </p:blipFill>
              <p:spPr>
                <a:xfrm>
                  <a:off x="7083012" y="4954657"/>
                  <a:ext cx="2559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329" name="Ink 2328">
                  <a:extLst>
                    <a:ext uri="{FF2B5EF4-FFF2-40B4-BE49-F238E27FC236}">
                      <a16:creationId xmlns:a16="http://schemas.microsoft.com/office/drawing/2014/main" id="{00900E21-8813-D041-F545-0DEB8602F969}"/>
                    </a:ext>
                  </a:extLst>
                </p14:cNvPr>
                <p14:cNvContentPartPr/>
                <p14:nvPr/>
              </p14:nvContentPartPr>
              <p14:xfrm>
                <a:off x="7314132" y="4832617"/>
                <a:ext cx="237240" cy="336600"/>
              </p14:xfrm>
            </p:contentPart>
          </mc:Choice>
          <mc:Fallback xmlns="">
            <p:pic>
              <p:nvPicPr>
                <p:cNvPr id="2329" name="Ink 2328">
                  <a:extLst>
                    <a:ext uri="{FF2B5EF4-FFF2-40B4-BE49-F238E27FC236}">
                      <a16:creationId xmlns:a16="http://schemas.microsoft.com/office/drawing/2014/main" id="{00900E21-8813-D041-F545-0DEB8602F969}"/>
                    </a:ext>
                  </a:extLst>
                </p:cNvPr>
                <p:cNvPicPr/>
                <p:nvPr/>
              </p:nvPicPr>
              <p:blipFill>
                <a:blip r:embed="rId269"/>
                <a:stretch>
                  <a:fillRect/>
                </a:stretch>
              </p:blipFill>
              <p:spPr>
                <a:xfrm>
                  <a:off x="7296132" y="4814977"/>
                  <a:ext cx="27288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330" name="Ink 2329">
                  <a:extLst>
                    <a:ext uri="{FF2B5EF4-FFF2-40B4-BE49-F238E27FC236}">
                      <a16:creationId xmlns:a16="http://schemas.microsoft.com/office/drawing/2014/main" id="{03B1F63F-9506-C746-4D46-790CD061099B}"/>
                    </a:ext>
                  </a:extLst>
                </p14:cNvPr>
                <p14:cNvContentPartPr/>
                <p14:nvPr/>
              </p14:nvContentPartPr>
              <p14:xfrm>
                <a:off x="7567212" y="4981657"/>
                <a:ext cx="69480" cy="141120"/>
              </p14:xfrm>
            </p:contentPart>
          </mc:Choice>
          <mc:Fallback xmlns="">
            <p:pic>
              <p:nvPicPr>
                <p:cNvPr id="2330" name="Ink 2329">
                  <a:extLst>
                    <a:ext uri="{FF2B5EF4-FFF2-40B4-BE49-F238E27FC236}">
                      <a16:creationId xmlns:a16="http://schemas.microsoft.com/office/drawing/2014/main" id="{03B1F63F-9506-C746-4D46-790CD061099B}"/>
                    </a:ext>
                  </a:extLst>
                </p:cNvPr>
                <p:cNvPicPr/>
                <p:nvPr/>
              </p:nvPicPr>
              <p:blipFill>
                <a:blip r:embed="rId271"/>
                <a:stretch>
                  <a:fillRect/>
                </a:stretch>
              </p:blipFill>
              <p:spPr>
                <a:xfrm>
                  <a:off x="7549212" y="4964017"/>
                  <a:ext cx="1051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331" name="Ink 2330">
                  <a:extLst>
                    <a:ext uri="{FF2B5EF4-FFF2-40B4-BE49-F238E27FC236}">
                      <a16:creationId xmlns:a16="http://schemas.microsoft.com/office/drawing/2014/main" id="{3DA94DE4-6CF3-804F-3817-956C4D6B737C}"/>
                    </a:ext>
                  </a:extLst>
                </p14:cNvPr>
                <p14:cNvContentPartPr/>
                <p14:nvPr/>
              </p14:nvContentPartPr>
              <p14:xfrm>
                <a:off x="7562892" y="4852057"/>
                <a:ext cx="7920" cy="9360"/>
              </p14:xfrm>
            </p:contentPart>
          </mc:Choice>
          <mc:Fallback xmlns="">
            <p:pic>
              <p:nvPicPr>
                <p:cNvPr id="2331" name="Ink 2330">
                  <a:extLst>
                    <a:ext uri="{FF2B5EF4-FFF2-40B4-BE49-F238E27FC236}">
                      <a16:creationId xmlns:a16="http://schemas.microsoft.com/office/drawing/2014/main" id="{3DA94DE4-6CF3-804F-3817-956C4D6B737C}"/>
                    </a:ext>
                  </a:extLst>
                </p:cNvPr>
                <p:cNvPicPr/>
                <p:nvPr/>
              </p:nvPicPr>
              <p:blipFill>
                <a:blip r:embed="rId273"/>
                <a:stretch>
                  <a:fillRect/>
                </a:stretch>
              </p:blipFill>
              <p:spPr>
                <a:xfrm>
                  <a:off x="7544892" y="4834057"/>
                  <a:ext cx="435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332" name="Ink 2331">
                  <a:extLst>
                    <a:ext uri="{FF2B5EF4-FFF2-40B4-BE49-F238E27FC236}">
                      <a16:creationId xmlns:a16="http://schemas.microsoft.com/office/drawing/2014/main" id="{CA8C91BE-09B3-6001-4787-E33A3D825965}"/>
                    </a:ext>
                  </a:extLst>
                </p14:cNvPr>
                <p14:cNvContentPartPr/>
                <p14:nvPr/>
              </p14:nvContentPartPr>
              <p14:xfrm>
                <a:off x="7712292" y="4913617"/>
                <a:ext cx="196200" cy="225360"/>
              </p14:xfrm>
            </p:contentPart>
          </mc:Choice>
          <mc:Fallback xmlns="">
            <p:pic>
              <p:nvPicPr>
                <p:cNvPr id="2332" name="Ink 2331">
                  <a:extLst>
                    <a:ext uri="{FF2B5EF4-FFF2-40B4-BE49-F238E27FC236}">
                      <a16:creationId xmlns:a16="http://schemas.microsoft.com/office/drawing/2014/main" id="{CA8C91BE-09B3-6001-4787-E33A3D825965}"/>
                    </a:ext>
                  </a:extLst>
                </p:cNvPr>
                <p:cNvPicPr/>
                <p:nvPr/>
              </p:nvPicPr>
              <p:blipFill>
                <a:blip r:embed="rId275"/>
                <a:stretch>
                  <a:fillRect/>
                </a:stretch>
              </p:blipFill>
              <p:spPr>
                <a:xfrm>
                  <a:off x="7694292" y="4895617"/>
                  <a:ext cx="2318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333" name="Ink 2332">
                  <a:extLst>
                    <a:ext uri="{FF2B5EF4-FFF2-40B4-BE49-F238E27FC236}">
                      <a16:creationId xmlns:a16="http://schemas.microsoft.com/office/drawing/2014/main" id="{7033B273-B12A-A4EF-73C8-B1BE0E2D5C9A}"/>
                    </a:ext>
                  </a:extLst>
                </p14:cNvPr>
                <p14:cNvContentPartPr/>
                <p14:nvPr/>
              </p14:nvContentPartPr>
              <p14:xfrm>
                <a:off x="7911372" y="4716337"/>
                <a:ext cx="54000" cy="362160"/>
              </p14:xfrm>
            </p:contentPart>
          </mc:Choice>
          <mc:Fallback xmlns="">
            <p:pic>
              <p:nvPicPr>
                <p:cNvPr id="2333" name="Ink 2332">
                  <a:extLst>
                    <a:ext uri="{FF2B5EF4-FFF2-40B4-BE49-F238E27FC236}">
                      <a16:creationId xmlns:a16="http://schemas.microsoft.com/office/drawing/2014/main" id="{7033B273-B12A-A4EF-73C8-B1BE0E2D5C9A}"/>
                    </a:ext>
                  </a:extLst>
                </p:cNvPr>
                <p:cNvPicPr/>
                <p:nvPr/>
              </p:nvPicPr>
              <p:blipFill>
                <a:blip r:embed="rId277"/>
                <a:stretch>
                  <a:fillRect/>
                </a:stretch>
              </p:blipFill>
              <p:spPr>
                <a:xfrm>
                  <a:off x="7893732" y="4698337"/>
                  <a:ext cx="8964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334" name="Ink 2333">
                  <a:extLst>
                    <a:ext uri="{FF2B5EF4-FFF2-40B4-BE49-F238E27FC236}">
                      <a16:creationId xmlns:a16="http://schemas.microsoft.com/office/drawing/2014/main" id="{B6357C1A-CB61-DDB9-9161-1D8FFEF26602}"/>
                    </a:ext>
                  </a:extLst>
                </p14:cNvPr>
                <p14:cNvContentPartPr/>
                <p14:nvPr/>
              </p14:nvContentPartPr>
              <p14:xfrm>
                <a:off x="7869252" y="4873657"/>
                <a:ext cx="103680" cy="21960"/>
              </p14:xfrm>
            </p:contentPart>
          </mc:Choice>
          <mc:Fallback xmlns="">
            <p:pic>
              <p:nvPicPr>
                <p:cNvPr id="2334" name="Ink 2333">
                  <a:extLst>
                    <a:ext uri="{FF2B5EF4-FFF2-40B4-BE49-F238E27FC236}">
                      <a16:creationId xmlns:a16="http://schemas.microsoft.com/office/drawing/2014/main" id="{B6357C1A-CB61-DDB9-9161-1D8FFEF26602}"/>
                    </a:ext>
                  </a:extLst>
                </p:cNvPr>
                <p:cNvPicPr/>
                <p:nvPr/>
              </p:nvPicPr>
              <p:blipFill>
                <a:blip r:embed="rId279"/>
                <a:stretch>
                  <a:fillRect/>
                </a:stretch>
              </p:blipFill>
              <p:spPr>
                <a:xfrm>
                  <a:off x="7851612" y="4855657"/>
                  <a:ext cx="1393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335" name="Ink 2334">
                  <a:extLst>
                    <a:ext uri="{FF2B5EF4-FFF2-40B4-BE49-F238E27FC236}">
                      <a16:creationId xmlns:a16="http://schemas.microsoft.com/office/drawing/2014/main" id="{24A859CB-2003-9276-D0FC-82FA7A4AD903}"/>
                    </a:ext>
                  </a:extLst>
                </p14:cNvPr>
                <p14:cNvContentPartPr/>
                <p14:nvPr/>
              </p14:nvContentPartPr>
              <p14:xfrm>
                <a:off x="8067972" y="4857817"/>
                <a:ext cx="149040" cy="236880"/>
              </p14:xfrm>
            </p:contentPart>
          </mc:Choice>
          <mc:Fallback xmlns="">
            <p:pic>
              <p:nvPicPr>
                <p:cNvPr id="2335" name="Ink 2334">
                  <a:extLst>
                    <a:ext uri="{FF2B5EF4-FFF2-40B4-BE49-F238E27FC236}">
                      <a16:creationId xmlns:a16="http://schemas.microsoft.com/office/drawing/2014/main" id="{24A859CB-2003-9276-D0FC-82FA7A4AD903}"/>
                    </a:ext>
                  </a:extLst>
                </p:cNvPr>
                <p:cNvPicPr/>
                <p:nvPr/>
              </p:nvPicPr>
              <p:blipFill>
                <a:blip r:embed="rId281"/>
                <a:stretch>
                  <a:fillRect/>
                </a:stretch>
              </p:blipFill>
              <p:spPr>
                <a:xfrm>
                  <a:off x="8050332" y="4840177"/>
                  <a:ext cx="1846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336" name="Ink 2335">
                  <a:extLst>
                    <a:ext uri="{FF2B5EF4-FFF2-40B4-BE49-F238E27FC236}">
                      <a16:creationId xmlns:a16="http://schemas.microsoft.com/office/drawing/2014/main" id="{73E2BC17-45A5-981B-80D0-7028B627C2A8}"/>
                    </a:ext>
                  </a:extLst>
                </p14:cNvPr>
                <p14:cNvContentPartPr/>
                <p14:nvPr/>
              </p14:nvContentPartPr>
              <p14:xfrm>
                <a:off x="8238972" y="4728937"/>
                <a:ext cx="163080" cy="406440"/>
              </p14:xfrm>
            </p:contentPart>
          </mc:Choice>
          <mc:Fallback xmlns="">
            <p:pic>
              <p:nvPicPr>
                <p:cNvPr id="2336" name="Ink 2335">
                  <a:extLst>
                    <a:ext uri="{FF2B5EF4-FFF2-40B4-BE49-F238E27FC236}">
                      <a16:creationId xmlns:a16="http://schemas.microsoft.com/office/drawing/2014/main" id="{73E2BC17-45A5-981B-80D0-7028B627C2A8}"/>
                    </a:ext>
                  </a:extLst>
                </p:cNvPr>
                <p:cNvPicPr/>
                <p:nvPr/>
              </p:nvPicPr>
              <p:blipFill>
                <a:blip r:embed="rId283"/>
                <a:stretch>
                  <a:fillRect/>
                </a:stretch>
              </p:blipFill>
              <p:spPr>
                <a:xfrm>
                  <a:off x="8220972" y="4710937"/>
                  <a:ext cx="19872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338" name="Ink 2337">
                  <a:extLst>
                    <a:ext uri="{FF2B5EF4-FFF2-40B4-BE49-F238E27FC236}">
                      <a16:creationId xmlns:a16="http://schemas.microsoft.com/office/drawing/2014/main" id="{BF14186F-1C5E-C860-8217-786F262479C7}"/>
                    </a:ext>
                  </a:extLst>
                </p14:cNvPr>
                <p14:cNvContentPartPr/>
                <p14:nvPr/>
              </p14:nvContentPartPr>
              <p14:xfrm>
                <a:off x="5718252" y="5703097"/>
                <a:ext cx="87480" cy="45720"/>
              </p14:xfrm>
            </p:contentPart>
          </mc:Choice>
          <mc:Fallback xmlns="">
            <p:pic>
              <p:nvPicPr>
                <p:cNvPr id="2338" name="Ink 2337">
                  <a:extLst>
                    <a:ext uri="{FF2B5EF4-FFF2-40B4-BE49-F238E27FC236}">
                      <a16:creationId xmlns:a16="http://schemas.microsoft.com/office/drawing/2014/main" id="{BF14186F-1C5E-C860-8217-786F262479C7}"/>
                    </a:ext>
                  </a:extLst>
                </p:cNvPr>
                <p:cNvPicPr/>
                <p:nvPr/>
              </p:nvPicPr>
              <p:blipFill>
                <a:blip r:embed="rId285"/>
                <a:stretch>
                  <a:fillRect/>
                </a:stretch>
              </p:blipFill>
              <p:spPr>
                <a:xfrm>
                  <a:off x="5700612" y="5685457"/>
                  <a:ext cx="1231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39" name="Ink 2338">
                  <a:extLst>
                    <a:ext uri="{FF2B5EF4-FFF2-40B4-BE49-F238E27FC236}">
                      <a16:creationId xmlns:a16="http://schemas.microsoft.com/office/drawing/2014/main" id="{327D9982-B7A6-2321-B85F-12BDD0E19502}"/>
                    </a:ext>
                  </a:extLst>
                </p14:cNvPr>
                <p14:cNvContentPartPr/>
                <p14:nvPr/>
              </p14:nvContentPartPr>
              <p14:xfrm>
                <a:off x="5964132" y="5732257"/>
                <a:ext cx="191160" cy="225000"/>
              </p14:xfrm>
            </p:contentPart>
          </mc:Choice>
          <mc:Fallback xmlns="">
            <p:pic>
              <p:nvPicPr>
                <p:cNvPr id="2339" name="Ink 2338">
                  <a:extLst>
                    <a:ext uri="{FF2B5EF4-FFF2-40B4-BE49-F238E27FC236}">
                      <a16:creationId xmlns:a16="http://schemas.microsoft.com/office/drawing/2014/main" id="{327D9982-B7A6-2321-B85F-12BDD0E19502}"/>
                    </a:ext>
                  </a:extLst>
                </p:cNvPr>
                <p:cNvPicPr/>
                <p:nvPr/>
              </p:nvPicPr>
              <p:blipFill>
                <a:blip r:embed="rId287"/>
                <a:stretch>
                  <a:fillRect/>
                </a:stretch>
              </p:blipFill>
              <p:spPr>
                <a:xfrm>
                  <a:off x="5946132" y="5714257"/>
                  <a:ext cx="2268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40" name="Ink 2339">
                  <a:extLst>
                    <a:ext uri="{FF2B5EF4-FFF2-40B4-BE49-F238E27FC236}">
                      <a16:creationId xmlns:a16="http://schemas.microsoft.com/office/drawing/2014/main" id="{FEA564F8-7D94-D3FD-73BB-C9A4C8F3D33A}"/>
                    </a:ext>
                  </a:extLst>
                </p14:cNvPr>
                <p14:cNvContentPartPr/>
                <p14:nvPr/>
              </p14:nvContentPartPr>
              <p14:xfrm>
                <a:off x="6184452" y="5725057"/>
                <a:ext cx="127080" cy="222480"/>
              </p14:xfrm>
            </p:contentPart>
          </mc:Choice>
          <mc:Fallback xmlns="">
            <p:pic>
              <p:nvPicPr>
                <p:cNvPr id="2340" name="Ink 2339">
                  <a:extLst>
                    <a:ext uri="{FF2B5EF4-FFF2-40B4-BE49-F238E27FC236}">
                      <a16:creationId xmlns:a16="http://schemas.microsoft.com/office/drawing/2014/main" id="{FEA564F8-7D94-D3FD-73BB-C9A4C8F3D33A}"/>
                    </a:ext>
                  </a:extLst>
                </p:cNvPr>
                <p:cNvPicPr/>
                <p:nvPr/>
              </p:nvPicPr>
              <p:blipFill>
                <a:blip r:embed="rId289"/>
                <a:stretch>
                  <a:fillRect/>
                </a:stretch>
              </p:blipFill>
              <p:spPr>
                <a:xfrm>
                  <a:off x="6166812" y="5707057"/>
                  <a:ext cx="1627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341" name="Ink 2340">
                  <a:extLst>
                    <a:ext uri="{FF2B5EF4-FFF2-40B4-BE49-F238E27FC236}">
                      <a16:creationId xmlns:a16="http://schemas.microsoft.com/office/drawing/2014/main" id="{55953E0D-576E-3B07-FDF5-55D08763988E}"/>
                    </a:ext>
                  </a:extLst>
                </p14:cNvPr>
                <p14:cNvContentPartPr/>
                <p14:nvPr/>
              </p14:nvContentPartPr>
              <p14:xfrm>
                <a:off x="6385692" y="5603017"/>
                <a:ext cx="142920" cy="308880"/>
              </p14:xfrm>
            </p:contentPart>
          </mc:Choice>
          <mc:Fallback xmlns="">
            <p:pic>
              <p:nvPicPr>
                <p:cNvPr id="2341" name="Ink 2340">
                  <a:extLst>
                    <a:ext uri="{FF2B5EF4-FFF2-40B4-BE49-F238E27FC236}">
                      <a16:creationId xmlns:a16="http://schemas.microsoft.com/office/drawing/2014/main" id="{55953E0D-576E-3B07-FDF5-55D08763988E}"/>
                    </a:ext>
                  </a:extLst>
                </p:cNvPr>
                <p:cNvPicPr/>
                <p:nvPr/>
              </p:nvPicPr>
              <p:blipFill>
                <a:blip r:embed="rId291"/>
                <a:stretch>
                  <a:fillRect/>
                </a:stretch>
              </p:blipFill>
              <p:spPr>
                <a:xfrm>
                  <a:off x="6368052" y="5585377"/>
                  <a:ext cx="17856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342" name="Ink 2341">
                  <a:extLst>
                    <a:ext uri="{FF2B5EF4-FFF2-40B4-BE49-F238E27FC236}">
                      <a16:creationId xmlns:a16="http://schemas.microsoft.com/office/drawing/2014/main" id="{EE8F6794-0379-B3EE-01B5-D5C7CBBE8019}"/>
                    </a:ext>
                  </a:extLst>
                </p14:cNvPr>
                <p14:cNvContentPartPr/>
                <p14:nvPr/>
              </p14:nvContentPartPr>
              <p14:xfrm>
                <a:off x="6405132" y="5743417"/>
                <a:ext cx="110880" cy="16560"/>
              </p14:xfrm>
            </p:contentPart>
          </mc:Choice>
          <mc:Fallback xmlns="">
            <p:pic>
              <p:nvPicPr>
                <p:cNvPr id="2342" name="Ink 2341">
                  <a:extLst>
                    <a:ext uri="{FF2B5EF4-FFF2-40B4-BE49-F238E27FC236}">
                      <a16:creationId xmlns:a16="http://schemas.microsoft.com/office/drawing/2014/main" id="{EE8F6794-0379-B3EE-01B5-D5C7CBBE8019}"/>
                    </a:ext>
                  </a:extLst>
                </p:cNvPr>
                <p:cNvPicPr/>
                <p:nvPr/>
              </p:nvPicPr>
              <p:blipFill>
                <a:blip r:embed="rId293"/>
                <a:stretch>
                  <a:fillRect/>
                </a:stretch>
              </p:blipFill>
              <p:spPr>
                <a:xfrm>
                  <a:off x="6387132" y="5725417"/>
                  <a:ext cx="1465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343" name="Ink 2342">
                  <a:extLst>
                    <a:ext uri="{FF2B5EF4-FFF2-40B4-BE49-F238E27FC236}">
                      <a16:creationId xmlns:a16="http://schemas.microsoft.com/office/drawing/2014/main" id="{10E47CFF-AAC5-8C8E-397A-5C6CB509D156}"/>
                    </a:ext>
                  </a:extLst>
                </p14:cNvPr>
                <p14:cNvContentPartPr/>
                <p14:nvPr/>
              </p14:nvContentPartPr>
              <p14:xfrm>
                <a:off x="6852252" y="5705617"/>
                <a:ext cx="107280" cy="425160"/>
              </p14:xfrm>
            </p:contentPart>
          </mc:Choice>
          <mc:Fallback xmlns="">
            <p:pic>
              <p:nvPicPr>
                <p:cNvPr id="2343" name="Ink 2342">
                  <a:extLst>
                    <a:ext uri="{FF2B5EF4-FFF2-40B4-BE49-F238E27FC236}">
                      <a16:creationId xmlns:a16="http://schemas.microsoft.com/office/drawing/2014/main" id="{10E47CFF-AAC5-8C8E-397A-5C6CB509D156}"/>
                    </a:ext>
                  </a:extLst>
                </p:cNvPr>
                <p:cNvPicPr/>
                <p:nvPr/>
              </p:nvPicPr>
              <p:blipFill>
                <a:blip r:embed="rId295"/>
                <a:stretch>
                  <a:fillRect/>
                </a:stretch>
              </p:blipFill>
              <p:spPr>
                <a:xfrm>
                  <a:off x="6834252" y="5687617"/>
                  <a:ext cx="14292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344" name="Ink 2343">
                  <a:extLst>
                    <a:ext uri="{FF2B5EF4-FFF2-40B4-BE49-F238E27FC236}">
                      <a16:creationId xmlns:a16="http://schemas.microsoft.com/office/drawing/2014/main" id="{50691989-794D-6F2D-47E5-312B708C77D8}"/>
                    </a:ext>
                  </a:extLst>
                </p14:cNvPr>
                <p14:cNvContentPartPr/>
                <p14:nvPr/>
              </p14:nvContentPartPr>
              <p14:xfrm>
                <a:off x="6803652" y="5702017"/>
                <a:ext cx="286560" cy="173880"/>
              </p14:xfrm>
            </p:contentPart>
          </mc:Choice>
          <mc:Fallback xmlns="">
            <p:pic>
              <p:nvPicPr>
                <p:cNvPr id="2344" name="Ink 2343">
                  <a:extLst>
                    <a:ext uri="{FF2B5EF4-FFF2-40B4-BE49-F238E27FC236}">
                      <a16:creationId xmlns:a16="http://schemas.microsoft.com/office/drawing/2014/main" id="{50691989-794D-6F2D-47E5-312B708C77D8}"/>
                    </a:ext>
                  </a:extLst>
                </p:cNvPr>
                <p:cNvPicPr/>
                <p:nvPr/>
              </p:nvPicPr>
              <p:blipFill>
                <a:blip r:embed="rId297"/>
                <a:stretch>
                  <a:fillRect/>
                </a:stretch>
              </p:blipFill>
              <p:spPr>
                <a:xfrm>
                  <a:off x="6785652" y="5684017"/>
                  <a:ext cx="3222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345" name="Ink 2344">
                  <a:extLst>
                    <a:ext uri="{FF2B5EF4-FFF2-40B4-BE49-F238E27FC236}">
                      <a16:creationId xmlns:a16="http://schemas.microsoft.com/office/drawing/2014/main" id="{352582EF-C53F-55D1-7B7C-33729F9FD22E}"/>
                    </a:ext>
                  </a:extLst>
                </p14:cNvPr>
                <p14:cNvContentPartPr/>
                <p14:nvPr/>
              </p14:nvContentPartPr>
              <p14:xfrm>
                <a:off x="7118652" y="5634337"/>
                <a:ext cx="108000" cy="211320"/>
              </p14:xfrm>
            </p:contentPart>
          </mc:Choice>
          <mc:Fallback xmlns="">
            <p:pic>
              <p:nvPicPr>
                <p:cNvPr id="2345" name="Ink 2344">
                  <a:extLst>
                    <a:ext uri="{FF2B5EF4-FFF2-40B4-BE49-F238E27FC236}">
                      <a16:creationId xmlns:a16="http://schemas.microsoft.com/office/drawing/2014/main" id="{352582EF-C53F-55D1-7B7C-33729F9FD22E}"/>
                    </a:ext>
                  </a:extLst>
                </p:cNvPr>
                <p:cNvPicPr/>
                <p:nvPr/>
              </p:nvPicPr>
              <p:blipFill>
                <a:blip r:embed="rId299"/>
                <a:stretch>
                  <a:fillRect/>
                </a:stretch>
              </p:blipFill>
              <p:spPr>
                <a:xfrm>
                  <a:off x="7101012" y="5616337"/>
                  <a:ext cx="1436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346" name="Ink 2345">
                  <a:extLst>
                    <a:ext uri="{FF2B5EF4-FFF2-40B4-BE49-F238E27FC236}">
                      <a16:creationId xmlns:a16="http://schemas.microsoft.com/office/drawing/2014/main" id="{539FBF70-894B-09F9-F300-77577C80C2CB}"/>
                    </a:ext>
                  </a:extLst>
                </p14:cNvPr>
                <p14:cNvContentPartPr/>
                <p14:nvPr/>
              </p14:nvContentPartPr>
              <p14:xfrm>
                <a:off x="7236012" y="5609497"/>
                <a:ext cx="315360" cy="195120"/>
              </p14:xfrm>
            </p:contentPart>
          </mc:Choice>
          <mc:Fallback xmlns="">
            <p:pic>
              <p:nvPicPr>
                <p:cNvPr id="2346" name="Ink 2345">
                  <a:extLst>
                    <a:ext uri="{FF2B5EF4-FFF2-40B4-BE49-F238E27FC236}">
                      <a16:creationId xmlns:a16="http://schemas.microsoft.com/office/drawing/2014/main" id="{539FBF70-894B-09F9-F300-77577C80C2CB}"/>
                    </a:ext>
                  </a:extLst>
                </p:cNvPr>
                <p:cNvPicPr/>
                <p:nvPr/>
              </p:nvPicPr>
              <p:blipFill>
                <a:blip r:embed="rId301"/>
                <a:stretch>
                  <a:fillRect/>
                </a:stretch>
              </p:blipFill>
              <p:spPr>
                <a:xfrm>
                  <a:off x="7218012" y="5591857"/>
                  <a:ext cx="3510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347" name="Ink 2346">
                  <a:extLst>
                    <a:ext uri="{FF2B5EF4-FFF2-40B4-BE49-F238E27FC236}">
                      <a16:creationId xmlns:a16="http://schemas.microsoft.com/office/drawing/2014/main" id="{F97174BD-804A-B601-8847-A277A55C3A67}"/>
                    </a:ext>
                  </a:extLst>
                </p14:cNvPr>
                <p14:cNvContentPartPr/>
                <p14:nvPr/>
              </p14:nvContentPartPr>
              <p14:xfrm>
                <a:off x="7695012" y="5634337"/>
                <a:ext cx="275760" cy="12240"/>
              </p14:xfrm>
            </p:contentPart>
          </mc:Choice>
          <mc:Fallback xmlns="">
            <p:pic>
              <p:nvPicPr>
                <p:cNvPr id="2347" name="Ink 2346">
                  <a:extLst>
                    <a:ext uri="{FF2B5EF4-FFF2-40B4-BE49-F238E27FC236}">
                      <a16:creationId xmlns:a16="http://schemas.microsoft.com/office/drawing/2014/main" id="{F97174BD-804A-B601-8847-A277A55C3A67}"/>
                    </a:ext>
                  </a:extLst>
                </p:cNvPr>
                <p:cNvPicPr/>
                <p:nvPr/>
              </p:nvPicPr>
              <p:blipFill>
                <a:blip r:embed="rId303"/>
                <a:stretch>
                  <a:fillRect/>
                </a:stretch>
              </p:blipFill>
              <p:spPr>
                <a:xfrm>
                  <a:off x="7677012" y="5616337"/>
                  <a:ext cx="3114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359" name="Ink 2358">
                  <a:extLst>
                    <a:ext uri="{FF2B5EF4-FFF2-40B4-BE49-F238E27FC236}">
                      <a16:creationId xmlns:a16="http://schemas.microsoft.com/office/drawing/2014/main" id="{A1EDB1CE-3B0C-E4D5-21F5-1129C67198C9}"/>
                    </a:ext>
                  </a:extLst>
                </p14:cNvPr>
                <p14:cNvContentPartPr/>
                <p14:nvPr/>
              </p14:nvContentPartPr>
              <p14:xfrm>
                <a:off x="5960892" y="6217537"/>
                <a:ext cx="236160" cy="492120"/>
              </p14:xfrm>
            </p:contentPart>
          </mc:Choice>
          <mc:Fallback xmlns="">
            <p:pic>
              <p:nvPicPr>
                <p:cNvPr id="2359" name="Ink 2358">
                  <a:extLst>
                    <a:ext uri="{FF2B5EF4-FFF2-40B4-BE49-F238E27FC236}">
                      <a16:creationId xmlns:a16="http://schemas.microsoft.com/office/drawing/2014/main" id="{A1EDB1CE-3B0C-E4D5-21F5-1129C67198C9}"/>
                    </a:ext>
                  </a:extLst>
                </p:cNvPr>
                <p:cNvPicPr/>
                <p:nvPr/>
              </p:nvPicPr>
              <p:blipFill>
                <a:blip r:embed="rId305"/>
                <a:stretch>
                  <a:fillRect/>
                </a:stretch>
              </p:blipFill>
              <p:spPr>
                <a:xfrm>
                  <a:off x="5943252" y="6199897"/>
                  <a:ext cx="27180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360" name="Ink 2359">
                  <a:extLst>
                    <a:ext uri="{FF2B5EF4-FFF2-40B4-BE49-F238E27FC236}">
                      <a16:creationId xmlns:a16="http://schemas.microsoft.com/office/drawing/2014/main" id="{7DCC4C63-6F0E-75C4-1FD2-3246F9A5BC6B}"/>
                    </a:ext>
                  </a:extLst>
                </p14:cNvPr>
                <p14:cNvContentPartPr/>
                <p14:nvPr/>
              </p14:nvContentPartPr>
              <p14:xfrm>
                <a:off x="6213612" y="6241657"/>
                <a:ext cx="93240" cy="328680"/>
              </p14:xfrm>
            </p:contentPart>
          </mc:Choice>
          <mc:Fallback xmlns="">
            <p:pic>
              <p:nvPicPr>
                <p:cNvPr id="2360" name="Ink 2359">
                  <a:extLst>
                    <a:ext uri="{FF2B5EF4-FFF2-40B4-BE49-F238E27FC236}">
                      <a16:creationId xmlns:a16="http://schemas.microsoft.com/office/drawing/2014/main" id="{7DCC4C63-6F0E-75C4-1FD2-3246F9A5BC6B}"/>
                    </a:ext>
                  </a:extLst>
                </p:cNvPr>
                <p:cNvPicPr/>
                <p:nvPr/>
              </p:nvPicPr>
              <p:blipFill>
                <a:blip r:embed="rId307"/>
                <a:stretch>
                  <a:fillRect/>
                </a:stretch>
              </p:blipFill>
              <p:spPr>
                <a:xfrm>
                  <a:off x="6195612" y="6223657"/>
                  <a:ext cx="1288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361" name="Ink 2360">
                  <a:extLst>
                    <a:ext uri="{FF2B5EF4-FFF2-40B4-BE49-F238E27FC236}">
                      <a16:creationId xmlns:a16="http://schemas.microsoft.com/office/drawing/2014/main" id="{78252797-1889-D28A-B666-E30CEF0452EB}"/>
                    </a:ext>
                  </a:extLst>
                </p14:cNvPr>
                <p14:cNvContentPartPr/>
                <p14:nvPr/>
              </p14:nvContentPartPr>
              <p14:xfrm>
                <a:off x="6345372" y="6296017"/>
                <a:ext cx="150120" cy="189000"/>
              </p14:xfrm>
            </p:contentPart>
          </mc:Choice>
          <mc:Fallback xmlns="">
            <p:pic>
              <p:nvPicPr>
                <p:cNvPr id="2361" name="Ink 2360">
                  <a:extLst>
                    <a:ext uri="{FF2B5EF4-FFF2-40B4-BE49-F238E27FC236}">
                      <a16:creationId xmlns:a16="http://schemas.microsoft.com/office/drawing/2014/main" id="{78252797-1889-D28A-B666-E30CEF0452EB}"/>
                    </a:ext>
                  </a:extLst>
                </p:cNvPr>
                <p:cNvPicPr/>
                <p:nvPr/>
              </p:nvPicPr>
              <p:blipFill>
                <a:blip r:embed="rId309"/>
                <a:stretch>
                  <a:fillRect/>
                </a:stretch>
              </p:blipFill>
              <p:spPr>
                <a:xfrm>
                  <a:off x="6327372" y="6278017"/>
                  <a:ext cx="1857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63" name="Ink 2362">
                  <a:extLst>
                    <a:ext uri="{FF2B5EF4-FFF2-40B4-BE49-F238E27FC236}">
                      <a16:creationId xmlns:a16="http://schemas.microsoft.com/office/drawing/2014/main" id="{D5808BD7-2173-FE38-75FB-C5D644B01C40}"/>
                    </a:ext>
                  </a:extLst>
                </p14:cNvPr>
                <p14:cNvContentPartPr/>
                <p14:nvPr/>
              </p14:nvContentPartPr>
              <p14:xfrm>
                <a:off x="6505932" y="6338497"/>
                <a:ext cx="191160" cy="470160"/>
              </p14:xfrm>
            </p:contentPart>
          </mc:Choice>
          <mc:Fallback xmlns="">
            <p:pic>
              <p:nvPicPr>
                <p:cNvPr id="2363" name="Ink 2362">
                  <a:extLst>
                    <a:ext uri="{FF2B5EF4-FFF2-40B4-BE49-F238E27FC236}">
                      <a16:creationId xmlns:a16="http://schemas.microsoft.com/office/drawing/2014/main" id="{D5808BD7-2173-FE38-75FB-C5D644B01C40}"/>
                    </a:ext>
                  </a:extLst>
                </p:cNvPr>
                <p:cNvPicPr/>
                <p:nvPr/>
              </p:nvPicPr>
              <p:blipFill>
                <a:blip r:embed="rId311"/>
                <a:stretch>
                  <a:fillRect/>
                </a:stretch>
              </p:blipFill>
              <p:spPr>
                <a:xfrm>
                  <a:off x="6488292" y="6320857"/>
                  <a:ext cx="22680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64" name="Ink 2363">
                  <a:extLst>
                    <a:ext uri="{FF2B5EF4-FFF2-40B4-BE49-F238E27FC236}">
                      <a16:creationId xmlns:a16="http://schemas.microsoft.com/office/drawing/2014/main" id="{71F1612A-57F9-19B8-6485-2165CBE17F95}"/>
                    </a:ext>
                  </a:extLst>
                </p14:cNvPr>
                <p14:cNvContentPartPr/>
                <p14:nvPr/>
              </p14:nvContentPartPr>
              <p14:xfrm>
                <a:off x="6785652" y="6312577"/>
                <a:ext cx="65160" cy="293400"/>
              </p14:xfrm>
            </p:contentPart>
          </mc:Choice>
          <mc:Fallback xmlns="">
            <p:pic>
              <p:nvPicPr>
                <p:cNvPr id="2364" name="Ink 2363">
                  <a:extLst>
                    <a:ext uri="{FF2B5EF4-FFF2-40B4-BE49-F238E27FC236}">
                      <a16:creationId xmlns:a16="http://schemas.microsoft.com/office/drawing/2014/main" id="{71F1612A-57F9-19B8-6485-2165CBE17F95}"/>
                    </a:ext>
                  </a:extLst>
                </p:cNvPr>
                <p:cNvPicPr/>
                <p:nvPr/>
              </p:nvPicPr>
              <p:blipFill>
                <a:blip r:embed="rId313"/>
                <a:stretch>
                  <a:fillRect/>
                </a:stretch>
              </p:blipFill>
              <p:spPr>
                <a:xfrm>
                  <a:off x="6768012" y="6294937"/>
                  <a:ext cx="10080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65" name="Ink 2364">
                  <a:extLst>
                    <a:ext uri="{FF2B5EF4-FFF2-40B4-BE49-F238E27FC236}">
                      <a16:creationId xmlns:a16="http://schemas.microsoft.com/office/drawing/2014/main" id="{662B9D0C-AA0F-EBD5-8A25-C3E63402EE7E}"/>
                    </a:ext>
                  </a:extLst>
                </p14:cNvPr>
                <p14:cNvContentPartPr/>
                <p14:nvPr/>
              </p14:nvContentPartPr>
              <p14:xfrm>
                <a:off x="6924252" y="6338137"/>
                <a:ext cx="239400" cy="228600"/>
              </p14:xfrm>
            </p:contentPart>
          </mc:Choice>
          <mc:Fallback xmlns="">
            <p:pic>
              <p:nvPicPr>
                <p:cNvPr id="2365" name="Ink 2364">
                  <a:extLst>
                    <a:ext uri="{FF2B5EF4-FFF2-40B4-BE49-F238E27FC236}">
                      <a16:creationId xmlns:a16="http://schemas.microsoft.com/office/drawing/2014/main" id="{662B9D0C-AA0F-EBD5-8A25-C3E63402EE7E}"/>
                    </a:ext>
                  </a:extLst>
                </p:cNvPr>
                <p:cNvPicPr/>
                <p:nvPr/>
              </p:nvPicPr>
              <p:blipFill>
                <a:blip r:embed="rId315"/>
                <a:stretch>
                  <a:fillRect/>
                </a:stretch>
              </p:blipFill>
              <p:spPr>
                <a:xfrm>
                  <a:off x="6906252" y="6320137"/>
                  <a:ext cx="2750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66" name="Ink 2365">
                  <a:extLst>
                    <a:ext uri="{FF2B5EF4-FFF2-40B4-BE49-F238E27FC236}">
                      <a16:creationId xmlns:a16="http://schemas.microsoft.com/office/drawing/2014/main" id="{17B5E304-77B1-37B2-487A-C248745F4175}"/>
                    </a:ext>
                  </a:extLst>
                </p14:cNvPr>
                <p14:cNvContentPartPr/>
                <p14:nvPr/>
              </p14:nvContentPartPr>
              <p14:xfrm>
                <a:off x="6807252" y="6189457"/>
                <a:ext cx="192960" cy="131040"/>
              </p14:xfrm>
            </p:contentPart>
          </mc:Choice>
          <mc:Fallback xmlns="">
            <p:pic>
              <p:nvPicPr>
                <p:cNvPr id="2366" name="Ink 2365">
                  <a:extLst>
                    <a:ext uri="{FF2B5EF4-FFF2-40B4-BE49-F238E27FC236}">
                      <a16:creationId xmlns:a16="http://schemas.microsoft.com/office/drawing/2014/main" id="{17B5E304-77B1-37B2-487A-C248745F4175}"/>
                    </a:ext>
                  </a:extLst>
                </p:cNvPr>
                <p:cNvPicPr/>
                <p:nvPr/>
              </p:nvPicPr>
              <p:blipFill>
                <a:blip r:embed="rId317"/>
                <a:stretch>
                  <a:fillRect/>
                </a:stretch>
              </p:blipFill>
              <p:spPr>
                <a:xfrm>
                  <a:off x="6789612" y="6171817"/>
                  <a:ext cx="2286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67" name="Ink 2366">
                  <a:extLst>
                    <a:ext uri="{FF2B5EF4-FFF2-40B4-BE49-F238E27FC236}">
                      <a16:creationId xmlns:a16="http://schemas.microsoft.com/office/drawing/2014/main" id="{92C5C0EE-BFF8-6582-0C43-573682CBBCF9}"/>
                    </a:ext>
                  </a:extLst>
                </p14:cNvPr>
                <p14:cNvContentPartPr/>
                <p14:nvPr/>
              </p14:nvContentPartPr>
              <p14:xfrm>
                <a:off x="7238172" y="6277297"/>
                <a:ext cx="221760" cy="299520"/>
              </p14:xfrm>
            </p:contentPart>
          </mc:Choice>
          <mc:Fallback xmlns="">
            <p:pic>
              <p:nvPicPr>
                <p:cNvPr id="2367" name="Ink 2366">
                  <a:extLst>
                    <a:ext uri="{FF2B5EF4-FFF2-40B4-BE49-F238E27FC236}">
                      <a16:creationId xmlns:a16="http://schemas.microsoft.com/office/drawing/2014/main" id="{92C5C0EE-BFF8-6582-0C43-573682CBBCF9}"/>
                    </a:ext>
                  </a:extLst>
                </p:cNvPr>
                <p:cNvPicPr/>
                <p:nvPr/>
              </p:nvPicPr>
              <p:blipFill>
                <a:blip r:embed="rId319"/>
                <a:stretch>
                  <a:fillRect/>
                </a:stretch>
              </p:blipFill>
              <p:spPr>
                <a:xfrm>
                  <a:off x="7220532" y="6259657"/>
                  <a:ext cx="2574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68" name="Ink 2367">
                  <a:extLst>
                    <a:ext uri="{FF2B5EF4-FFF2-40B4-BE49-F238E27FC236}">
                      <a16:creationId xmlns:a16="http://schemas.microsoft.com/office/drawing/2014/main" id="{1601D625-A062-DA53-BED4-F6888CA1D6AC}"/>
                    </a:ext>
                  </a:extLst>
                </p14:cNvPr>
                <p14:cNvContentPartPr/>
                <p14:nvPr/>
              </p14:nvContentPartPr>
              <p14:xfrm>
                <a:off x="7430412" y="6268657"/>
                <a:ext cx="168120" cy="253080"/>
              </p14:xfrm>
            </p:contentPart>
          </mc:Choice>
          <mc:Fallback xmlns="">
            <p:pic>
              <p:nvPicPr>
                <p:cNvPr id="2368" name="Ink 2367">
                  <a:extLst>
                    <a:ext uri="{FF2B5EF4-FFF2-40B4-BE49-F238E27FC236}">
                      <a16:creationId xmlns:a16="http://schemas.microsoft.com/office/drawing/2014/main" id="{1601D625-A062-DA53-BED4-F6888CA1D6AC}"/>
                    </a:ext>
                  </a:extLst>
                </p:cNvPr>
                <p:cNvPicPr/>
                <p:nvPr/>
              </p:nvPicPr>
              <p:blipFill>
                <a:blip r:embed="rId321"/>
                <a:stretch>
                  <a:fillRect/>
                </a:stretch>
              </p:blipFill>
              <p:spPr>
                <a:xfrm>
                  <a:off x="7412772" y="6250657"/>
                  <a:ext cx="20376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69" name="Ink 2368">
                  <a:extLst>
                    <a:ext uri="{FF2B5EF4-FFF2-40B4-BE49-F238E27FC236}">
                      <a16:creationId xmlns:a16="http://schemas.microsoft.com/office/drawing/2014/main" id="{A047D828-8BBF-395C-CC77-1017BECA8307}"/>
                    </a:ext>
                  </a:extLst>
                </p14:cNvPr>
                <p14:cNvContentPartPr/>
                <p14:nvPr/>
              </p14:nvContentPartPr>
              <p14:xfrm>
                <a:off x="7649292" y="6271897"/>
                <a:ext cx="234360" cy="250920"/>
              </p14:xfrm>
            </p:contentPart>
          </mc:Choice>
          <mc:Fallback xmlns="">
            <p:pic>
              <p:nvPicPr>
                <p:cNvPr id="2369" name="Ink 2368">
                  <a:extLst>
                    <a:ext uri="{FF2B5EF4-FFF2-40B4-BE49-F238E27FC236}">
                      <a16:creationId xmlns:a16="http://schemas.microsoft.com/office/drawing/2014/main" id="{A047D828-8BBF-395C-CC77-1017BECA8307}"/>
                    </a:ext>
                  </a:extLst>
                </p:cNvPr>
                <p:cNvPicPr/>
                <p:nvPr/>
              </p:nvPicPr>
              <p:blipFill>
                <a:blip r:embed="rId323"/>
                <a:stretch>
                  <a:fillRect/>
                </a:stretch>
              </p:blipFill>
              <p:spPr>
                <a:xfrm>
                  <a:off x="7631652" y="6254257"/>
                  <a:ext cx="27000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70" name="Ink 2369">
                  <a:extLst>
                    <a:ext uri="{FF2B5EF4-FFF2-40B4-BE49-F238E27FC236}">
                      <a16:creationId xmlns:a16="http://schemas.microsoft.com/office/drawing/2014/main" id="{C42D0E3F-1A94-829E-4E14-1CD21414CE0E}"/>
                    </a:ext>
                  </a:extLst>
                </p14:cNvPr>
                <p14:cNvContentPartPr/>
                <p14:nvPr/>
              </p14:nvContentPartPr>
              <p14:xfrm>
                <a:off x="7821012" y="6276937"/>
                <a:ext cx="192600" cy="191160"/>
              </p14:xfrm>
            </p:contentPart>
          </mc:Choice>
          <mc:Fallback xmlns="">
            <p:pic>
              <p:nvPicPr>
                <p:cNvPr id="2370" name="Ink 2369">
                  <a:extLst>
                    <a:ext uri="{FF2B5EF4-FFF2-40B4-BE49-F238E27FC236}">
                      <a16:creationId xmlns:a16="http://schemas.microsoft.com/office/drawing/2014/main" id="{C42D0E3F-1A94-829E-4E14-1CD21414CE0E}"/>
                    </a:ext>
                  </a:extLst>
                </p:cNvPr>
                <p:cNvPicPr/>
                <p:nvPr/>
              </p:nvPicPr>
              <p:blipFill>
                <a:blip r:embed="rId325"/>
                <a:stretch>
                  <a:fillRect/>
                </a:stretch>
              </p:blipFill>
              <p:spPr>
                <a:xfrm>
                  <a:off x="7803372" y="6258937"/>
                  <a:ext cx="228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371" name="Ink 2370">
                  <a:extLst>
                    <a:ext uri="{FF2B5EF4-FFF2-40B4-BE49-F238E27FC236}">
                      <a16:creationId xmlns:a16="http://schemas.microsoft.com/office/drawing/2014/main" id="{7266DBDE-4F66-8F79-3D9B-1D7E42211499}"/>
                    </a:ext>
                  </a:extLst>
                </p14:cNvPr>
                <p14:cNvContentPartPr/>
                <p14:nvPr/>
              </p14:nvContentPartPr>
              <p14:xfrm>
                <a:off x="8065452" y="6243817"/>
                <a:ext cx="179280" cy="245520"/>
              </p14:xfrm>
            </p:contentPart>
          </mc:Choice>
          <mc:Fallback xmlns="">
            <p:pic>
              <p:nvPicPr>
                <p:cNvPr id="2371" name="Ink 2370">
                  <a:extLst>
                    <a:ext uri="{FF2B5EF4-FFF2-40B4-BE49-F238E27FC236}">
                      <a16:creationId xmlns:a16="http://schemas.microsoft.com/office/drawing/2014/main" id="{7266DBDE-4F66-8F79-3D9B-1D7E42211499}"/>
                    </a:ext>
                  </a:extLst>
                </p:cNvPr>
                <p:cNvPicPr/>
                <p:nvPr/>
              </p:nvPicPr>
              <p:blipFill>
                <a:blip r:embed="rId327"/>
                <a:stretch>
                  <a:fillRect/>
                </a:stretch>
              </p:blipFill>
              <p:spPr>
                <a:xfrm>
                  <a:off x="8047452" y="6226177"/>
                  <a:ext cx="2149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372" name="Ink 2371">
                  <a:extLst>
                    <a:ext uri="{FF2B5EF4-FFF2-40B4-BE49-F238E27FC236}">
                      <a16:creationId xmlns:a16="http://schemas.microsoft.com/office/drawing/2014/main" id="{58C1716B-FA40-035B-82D6-FD6EDD90C22D}"/>
                    </a:ext>
                  </a:extLst>
                </p14:cNvPr>
                <p14:cNvContentPartPr/>
                <p14:nvPr/>
              </p14:nvContentPartPr>
              <p14:xfrm>
                <a:off x="8286132" y="5993977"/>
                <a:ext cx="182160" cy="466920"/>
              </p14:xfrm>
            </p:contentPart>
          </mc:Choice>
          <mc:Fallback xmlns="">
            <p:pic>
              <p:nvPicPr>
                <p:cNvPr id="2372" name="Ink 2371">
                  <a:extLst>
                    <a:ext uri="{FF2B5EF4-FFF2-40B4-BE49-F238E27FC236}">
                      <a16:creationId xmlns:a16="http://schemas.microsoft.com/office/drawing/2014/main" id="{58C1716B-FA40-035B-82D6-FD6EDD90C22D}"/>
                    </a:ext>
                  </a:extLst>
                </p:cNvPr>
                <p:cNvPicPr/>
                <p:nvPr/>
              </p:nvPicPr>
              <p:blipFill>
                <a:blip r:embed="rId329"/>
                <a:stretch>
                  <a:fillRect/>
                </a:stretch>
              </p:blipFill>
              <p:spPr>
                <a:xfrm>
                  <a:off x="8268132" y="5975977"/>
                  <a:ext cx="217800" cy="502560"/>
                </a:xfrm>
                <a:prstGeom prst="rect">
                  <a:avLst/>
                </a:prstGeom>
              </p:spPr>
            </p:pic>
          </mc:Fallback>
        </mc:AlternateContent>
      </p:grpSp>
    </p:spTree>
    <p:extLst>
      <p:ext uri="{BB962C8B-B14F-4D97-AF65-F5344CB8AC3E}">
        <p14:creationId xmlns:p14="http://schemas.microsoft.com/office/powerpoint/2010/main" val="3950850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ADEE62-8FC4-B20C-B342-8FC132CB81FF}"/>
              </a:ext>
            </a:extLst>
          </p:cNvPr>
          <p:cNvSpPr txBox="1"/>
          <p:nvPr/>
        </p:nvSpPr>
        <p:spPr>
          <a:xfrm>
            <a:off x="1872048" y="912221"/>
            <a:ext cx="8884509" cy="5033557"/>
          </a:xfrm>
          <a:prstGeom prst="rect">
            <a:avLst/>
          </a:prstGeom>
          <a:noFill/>
        </p:spPr>
        <p:txBody>
          <a:bodyPr wrap="square" anchor="ctr">
            <a:spAutoFit/>
          </a:bodyPr>
          <a:lstStyle/>
          <a:p>
            <a:pPr rtl="0">
              <a:lnSpc>
                <a:spcPct val="150000"/>
              </a:lnSpc>
              <a:buNone/>
            </a:pPr>
            <a:r>
              <a:rPr lang="en-US" sz="1800" b="0" i="0" u="none" strike="noStrike" dirty="0">
                <a:solidFill>
                  <a:srgbClr val="000000"/>
                </a:solidFill>
                <a:effectLst/>
                <a:latin typeface="Arial" panose="020B0604020202020204" pitchFamily="34" charset="0"/>
              </a:rPr>
              <a:t>Education is not broken. Learning is not broken. But what we do need to do is enlarge the table of people who are consuming range of knowledge. That is how we have to change the system. We have to create experiences that allow us to create opportunities.</a:t>
            </a:r>
            <a:endParaRPr lang="en-US" b="0" dirty="0">
              <a:effectLst/>
            </a:endParaRPr>
          </a:p>
          <a:p>
            <a:pPr rtl="0">
              <a:lnSpc>
                <a:spcPct val="150000"/>
              </a:lnSpc>
              <a:buNone/>
            </a:pPr>
            <a:r>
              <a:rPr lang="en-US" sz="1800" b="0" i="0" u="none" strike="noStrike" dirty="0">
                <a:solidFill>
                  <a:srgbClr val="000000"/>
                </a:solidFill>
                <a:effectLst/>
                <a:latin typeface="Arial" panose="020B0604020202020204" pitchFamily="34" charset="0"/>
              </a:rPr>
              <a:t>Many students lack access to real chemistry labs due to cost or safety constraints. </a:t>
            </a:r>
            <a:r>
              <a:rPr lang="en-US" sz="1800" b="0" i="0" u="none" strike="noStrike" dirty="0" err="1">
                <a:solidFill>
                  <a:srgbClr val="000000"/>
                </a:solidFill>
                <a:effectLst/>
                <a:latin typeface="Arial" panose="020B0604020202020204" pitchFamily="34" charset="0"/>
              </a:rPr>
              <a:t>Chemistar</a:t>
            </a:r>
            <a:r>
              <a:rPr lang="en-US" sz="1800" b="0" i="0" u="none" strike="noStrike" dirty="0">
                <a:solidFill>
                  <a:srgbClr val="000000"/>
                </a:solidFill>
                <a:effectLst/>
                <a:latin typeface="Arial" panose="020B0604020202020204" pitchFamily="34" charset="0"/>
              </a:rPr>
              <a:t> makes hands-on experimentation accessible anywhere, removing these barriers and keeping curiosity alive in science learning. Unlike traditional simulation-based platforms that only replay fixed experiments with limited chemicals, </a:t>
            </a:r>
            <a:r>
              <a:rPr lang="en-US" sz="1800" b="0" i="0" u="none" strike="noStrike" dirty="0" err="1">
                <a:solidFill>
                  <a:srgbClr val="000000"/>
                </a:solidFill>
                <a:effectLst/>
                <a:latin typeface="Arial" panose="020B0604020202020204" pitchFamily="34" charset="0"/>
              </a:rPr>
              <a:t>Chemistar</a:t>
            </a:r>
            <a:r>
              <a:rPr lang="en-US" sz="1800" b="0" i="0" u="none" strike="noStrike" dirty="0">
                <a:solidFill>
                  <a:srgbClr val="000000"/>
                </a:solidFill>
                <a:effectLst/>
                <a:latin typeface="Arial" panose="020B0604020202020204" pitchFamily="34" charset="0"/>
              </a:rPr>
              <a:t> acts as a true exploratory lab environment. It lets students perform lifelike chemical experiments in a safe, interactive 2D workspace where every reaction, color change, or fume is dynamically predicted by AI based on real chemical properties, not pre-programmed animations.</a:t>
            </a:r>
            <a:endParaRPr lang="en-IN" dirty="0"/>
          </a:p>
        </p:txBody>
      </p:sp>
    </p:spTree>
    <p:extLst>
      <p:ext uri="{BB962C8B-B14F-4D97-AF65-F5344CB8AC3E}">
        <p14:creationId xmlns:p14="http://schemas.microsoft.com/office/powerpoint/2010/main" val="2139157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568B6-C84D-6F9D-8401-F4317A70508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E5A964-0DBD-855B-8EF0-5671D310DA5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81749DF-B93C-96E9-F199-0E127D313CBB}"/>
              </a:ext>
            </a:extLst>
          </p:cNvPr>
          <p:cNvPicPr>
            <a:picLocks noChangeAspect="1"/>
          </p:cNvPicPr>
          <p:nvPr/>
        </p:nvPicPr>
        <p:blipFill>
          <a:blip r:embed="rId2"/>
          <a:stretch>
            <a:fillRect/>
          </a:stretch>
        </p:blipFill>
        <p:spPr>
          <a:xfrm>
            <a:off x="0" y="24369"/>
            <a:ext cx="12192000" cy="6809261"/>
          </a:xfrm>
          <a:prstGeom prst="rect">
            <a:avLst/>
          </a:prstGeom>
        </p:spPr>
      </p:pic>
      <p:sp>
        <p:nvSpPr>
          <p:cNvPr id="7" name="TextBox 6">
            <a:extLst>
              <a:ext uri="{FF2B5EF4-FFF2-40B4-BE49-F238E27FC236}">
                <a16:creationId xmlns:a16="http://schemas.microsoft.com/office/drawing/2014/main" id="{B6EDFB3E-8ADB-1FDE-0D4D-5857C64F558E}"/>
              </a:ext>
            </a:extLst>
          </p:cNvPr>
          <p:cNvSpPr txBox="1"/>
          <p:nvPr/>
        </p:nvSpPr>
        <p:spPr>
          <a:xfrm>
            <a:off x="233901" y="1891921"/>
            <a:ext cx="11621494" cy="1384995"/>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2800" b="1" dirty="0">
                <a:ln/>
                <a:latin typeface="Times New Roman" panose="02020603050405020304" pitchFamily="18" charset="0"/>
                <a:cs typeface="Times New Roman" panose="02020603050405020304" pitchFamily="18" charset="0"/>
              </a:rPr>
              <a:t>Millions of students lack access to safe, affordable, and fully functional chemistry labs, limiting their ability to explore and learn science through real experimentation with full freedom.</a:t>
            </a:r>
          </a:p>
        </p:txBody>
      </p:sp>
      <p:grpSp>
        <p:nvGrpSpPr>
          <p:cNvPr id="12" name="Group 11">
            <a:extLst>
              <a:ext uri="{FF2B5EF4-FFF2-40B4-BE49-F238E27FC236}">
                <a16:creationId xmlns:a16="http://schemas.microsoft.com/office/drawing/2014/main" id="{A506827B-6A09-554E-4CD1-71EC360DCAEE}"/>
              </a:ext>
            </a:extLst>
          </p:cNvPr>
          <p:cNvGrpSpPr/>
          <p:nvPr/>
        </p:nvGrpSpPr>
        <p:grpSpPr>
          <a:xfrm>
            <a:off x="1490588" y="3670445"/>
            <a:ext cx="9108120" cy="2514600"/>
            <a:chOff x="336605" y="3276467"/>
            <a:chExt cx="9108120" cy="2514600"/>
          </a:xfrm>
        </p:grpSpPr>
        <p:pic>
          <p:nvPicPr>
            <p:cNvPr id="3076" name="Picture 4" descr="Sustainable Development Goal 1 - Wikipedia">
              <a:extLst>
                <a:ext uri="{FF2B5EF4-FFF2-40B4-BE49-F238E27FC236}">
                  <a16:creationId xmlns:a16="http://schemas.microsoft.com/office/drawing/2014/main" id="{278AC507-C2BC-797D-49A9-39B5260F45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605" y="3276467"/>
              <a:ext cx="2507003" cy="25146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ustainable Development Goal 4 - Wikipedia">
              <a:extLst>
                <a:ext uri="{FF2B5EF4-FFF2-40B4-BE49-F238E27FC236}">
                  <a16:creationId xmlns:a16="http://schemas.microsoft.com/office/drawing/2014/main" id="{CB9363A5-C206-EDF9-56A1-27F74C391B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9566" y="3276467"/>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ustainable Development Goal 10 - Wikipedia">
              <a:extLst>
                <a:ext uri="{FF2B5EF4-FFF2-40B4-BE49-F238E27FC236}">
                  <a16:creationId xmlns:a16="http://schemas.microsoft.com/office/drawing/2014/main" id="{8FB6A9AD-5241-8893-5857-38740E6E96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0125" y="3276467"/>
              <a:ext cx="2514600" cy="2514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23FFFE78-3EED-379A-D3D2-E2BC9C6C0810}"/>
              </a:ext>
            </a:extLst>
          </p:cNvPr>
          <p:cNvGrpSpPr/>
          <p:nvPr/>
        </p:nvGrpSpPr>
        <p:grpSpPr>
          <a:xfrm>
            <a:off x="10598707" y="5101896"/>
            <a:ext cx="1727631" cy="1665908"/>
            <a:chOff x="9859120" y="4391589"/>
            <a:chExt cx="2476500" cy="2388022"/>
          </a:xfrm>
        </p:grpSpPr>
        <p:pic>
          <p:nvPicPr>
            <p:cNvPr id="3074" name="Picture 2" descr="Penguin Thinking Cartoon Stock Vector (Royalty Free) 89591890 | Shutterstock">
              <a:extLst>
                <a:ext uri="{FF2B5EF4-FFF2-40B4-BE49-F238E27FC236}">
                  <a16:creationId xmlns:a16="http://schemas.microsoft.com/office/drawing/2014/main" id="{B0788090-2ACE-4F0E-3968-E749C8DC99E1}"/>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1066"/>
            <a:stretch>
              <a:fillRect/>
            </a:stretch>
          </p:blipFill>
          <p:spPr bwMode="auto">
            <a:xfrm flipH="1">
              <a:off x="9859120" y="4407752"/>
              <a:ext cx="2476500" cy="23718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enguin Thinking Cartoon Stock Vector (Royalty Free) 89591890 | Shutterstock">
              <a:extLst>
                <a:ext uri="{FF2B5EF4-FFF2-40B4-BE49-F238E27FC236}">
                  <a16:creationId xmlns:a16="http://schemas.microsoft.com/office/drawing/2014/main" id="{29CB80D5-2F23-1A27-593D-4BB244FE4519}"/>
                </a:ext>
              </a:extLst>
            </p:cNvPr>
            <p:cNvPicPr>
              <a:picLocks noChangeAspect="1" noChangeArrowheads="1"/>
            </p:cNvPicPr>
            <p:nvPr/>
          </p:nvPicPr>
          <p:blipFill rotWithShape="1">
            <a:blip r:embed="rId7">
              <a:clrChange>
                <a:clrFrom>
                  <a:srgbClr val="EB1C2C"/>
                </a:clrFrom>
                <a:clrTo>
                  <a:srgbClr val="EB1C2C">
                    <a:alpha val="0"/>
                  </a:srgbClr>
                </a:clrTo>
              </a:clrChange>
              <a:extLst>
                <a:ext uri="{BEBA8EAE-BF5A-486C-A8C5-ECC9F3942E4B}">
                  <a14:imgProps xmlns:a14="http://schemas.microsoft.com/office/drawing/2010/main">
                    <a14:imgLayer r:embed="rId8">
                      <a14:imgEffect>
                        <a14:backgroundRemoval t="8894" b="80041" l="10000" r="90000">
                          <a14:foregroundMark x1="51538" y1="38214" x2="49039" y2="38048"/>
                          <a14:foregroundMark x1="43077" y1="38214" x2="41923" y2="38929"/>
                          <a14:backgroundMark x1="47308" y1="36786" x2="46154" y2="37857"/>
                          <a14:backgroundMark x1="41923" y1="39643" x2="41923" y2="39643"/>
                        </a14:backgroundRemoval>
                      </a14:imgEffect>
                    </a14:imgLayer>
                  </a14:imgProps>
                </a:ext>
                <a:ext uri="{28A0092B-C50C-407E-A947-70E740481C1C}">
                  <a14:useLocalDpi xmlns:a14="http://schemas.microsoft.com/office/drawing/2010/main" val="0"/>
                </a:ext>
              </a:extLst>
            </a:blip>
            <a:srcRect b="11066"/>
            <a:stretch>
              <a:fillRect/>
            </a:stretch>
          </p:blipFill>
          <p:spPr bwMode="auto">
            <a:xfrm flipH="1">
              <a:off x="9859120" y="4391589"/>
              <a:ext cx="2476500" cy="237185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ome - United Nations Sustainable Development">
              <a:extLst>
                <a:ext uri="{FF2B5EF4-FFF2-40B4-BE49-F238E27FC236}">
                  <a16:creationId xmlns:a16="http://schemas.microsoft.com/office/drawing/2014/main" id="{9508BCC0-E768-0637-D55B-D7C6D1566B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87101" y="4742822"/>
              <a:ext cx="552304" cy="552304"/>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a:extLst>
              <a:ext uri="{FF2B5EF4-FFF2-40B4-BE49-F238E27FC236}">
                <a16:creationId xmlns:a16="http://schemas.microsoft.com/office/drawing/2014/main" id="{03980291-BDA7-B5C8-ECA6-8D2C29B4DCDC}"/>
              </a:ext>
            </a:extLst>
          </p:cNvPr>
          <p:cNvPicPr>
            <a:picLocks noChangeAspect="1"/>
          </p:cNvPicPr>
          <p:nvPr/>
        </p:nvPicPr>
        <p:blipFill>
          <a:blip r:embed="rId10">
            <a:clrChange>
              <a:clrFrom>
                <a:srgbClr val="FFFFFF"/>
              </a:clrFrom>
              <a:clrTo>
                <a:srgbClr val="FFFFFF">
                  <a:alpha val="0"/>
                </a:srgbClr>
              </a:clrTo>
            </a:clrChange>
          </a:blip>
          <a:stretch>
            <a:fillRect/>
          </a:stretch>
        </p:blipFill>
        <p:spPr>
          <a:xfrm rot="16200000">
            <a:off x="-1179458" y="5147948"/>
            <a:ext cx="3032125" cy="471831"/>
          </a:xfrm>
          <a:prstGeom prst="rect">
            <a:avLst/>
          </a:prstGeom>
        </p:spPr>
      </p:pic>
      <p:sp>
        <p:nvSpPr>
          <p:cNvPr id="15" name="AutoShape 12" descr="Sustainable Development Goals - Wikipedia">
            <a:extLst>
              <a:ext uri="{FF2B5EF4-FFF2-40B4-BE49-F238E27FC236}">
                <a16:creationId xmlns:a16="http://schemas.microsoft.com/office/drawing/2014/main" id="{A9AD15DD-26CA-B39A-C83B-510BD76B40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AutoShape 14" descr="Sustainable Development Goals - Wikipedia">
            <a:extLst>
              <a:ext uri="{FF2B5EF4-FFF2-40B4-BE49-F238E27FC236}">
                <a16:creationId xmlns:a16="http://schemas.microsoft.com/office/drawing/2014/main" id="{52C1C0C9-A24F-23FE-C39B-17EE990F4A8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805628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01F1D-46C7-EC21-DC0A-4D863853812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F8CA339-FDE8-69BF-1794-5F656643560C}"/>
              </a:ext>
            </a:extLst>
          </p:cNvPr>
          <p:cNvSpPr txBox="1"/>
          <p:nvPr/>
        </p:nvSpPr>
        <p:spPr>
          <a:xfrm>
            <a:off x="1303638" y="406382"/>
            <a:ext cx="9965725" cy="5909310"/>
          </a:xfrm>
          <a:prstGeom prst="rect">
            <a:avLst/>
          </a:prstGeom>
          <a:noFill/>
        </p:spPr>
        <p:txBody>
          <a:bodyPr wrap="square" anchor="ctr">
            <a:spAutoFit/>
          </a:bodyPr>
          <a:lstStyle/>
          <a:p>
            <a:r>
              <a:rPr lang="en-US" dirty="0"/>
              <a:t>Millions of students lack access to safe, affordable, and fully functional chemistry labs, limiting their ability to explore and learn science through real experimentation with full freedom.</a:t>
            </a:r>
          </a:p>
          <a:p>
            <a:br>
              <a:rPr lang="en-US" b="1" dirty="0"/>
            </a:br>
            <a:r>
              <a:rPr lang="en-US" b="1" dirty="0"/>
              <a:t>SDG 1 – No Poverty:</a:t>
            </a:r>
          </a:p>
          <a:p>
            <a:r>
              <a:rPr lang="en-US" dirty="0"/>
              <a:t>By eliminating the need for costly lab infrastructure and materials, </a:t>
            </a:r>
            <a:r>
              <a:rPr lang="en-US" dirty="0" err="1"/>
              <a:t>Chemistar</a:t>
            </a:r>
            <a:r>
              <a:rPr lang="en-US" dirty="0"/>
              <a:t> enables underfunded schools and low-income communities to access high-quality practical science education at no cost. It empowers students from financially constrained backgrounds to gain the same experimental learning opportunities as those in well-equipped institutions, helping break cycles of educational disadvantage.</a:t>
            </a:r>
          </a:p>
          <a:p>
            <a:br>
              <a:rPr lang="en-US" dirty="0"/>
            </a:br>
            <a:endParaRPr lang="en-US" dirty="0"/>
          </a:p>
          <a:p>
            <a:r>
              <a:rPr lang="en-US" b="1" dirty="0"/>
              <a:t>SDG 4 – Quality Education: </a:t>
            </a:r>
          </a:p>
          <a:p>
            <a:r>
              <a:rPr lang="en-US" dirty="0" err="1"/>
              <a:t>Chemistar</a:t>
            </a:r>
            <a:r>
              <a:rPr lang="en-US" dirty="0"/>
              <a:t> transforms theoretical learning or restricted simulation based learning into free hands-on exploration, giving every learner the chance to perform real and innovative experiments safely through an AI-driven virtual lab. It promotes curiosity, engagement, and deeper understanding in chemistry subjects, making high-quality, practical education accessible anywhere, anytime.</a:t>
            </a:r>
          </a:p>
          <a:p>
            <a:br>
              <a:rPr lang="en-US" dirty="0"/>
            </a:br>
            <a:endParaRPr lang="en-US" dirty="0"/>
          </a:p>
          <a:p>
            <a:r>
              <a:rPr lang="en-US" b="1" dirty="0"/>
              <a:t>SDG 10 – Reduced Inequalities:</a:t>
            </a:r>
          </a:p>
          <a:p>
            <a:r>
              <a:rPr lang="en-US" dirty="0"/>
              <a:t>By bringing laboratory access to rural, remote, and marginalized students through web and mobile platforms, </a:t>
            </a:r>
            <a:r>
              <a:rPr lang="en-US" dirty="0" err="1"/>
              <a:t>Chemistar</a:t>
            </a:r>
            <a:r>
              <a:rPr lang="en-US" dirty="0"/>
              <a:t> levels the educational playing field. It ensures equal opportunities for scientific learning and experimentation, regardless of geography, gender, or socioeconomic status.</a:t>
            </a:r>
            <a:endParaRPr lang="en-IN" dirty="0"/>
          </a:p>
        </p:txBody>
      </p:sp>
    </p:spTree>
    <p:extLst>
      <p:ext uri="{BB962C8B-B14F-4D97-AF65-F5344CB8AC3E}">
        <p14:creationId xmlns:p14="http://schemas.microsoft.com/office/powerpoint/2010/main" val="1925542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9B5C8"/>
        </a:solidFill>
        <a:effectLst/>
      </p:bgPr>
    </p:bg>
    <p:spTree>
      <p:nvGrpSpPr>
        <p:cNvPr id="1" name="">
          <a:extLst>
            <a:ext uri="{FF2B5EF4-FFF2-40B4-BE49-F238E27FC236}">
              <a16:creationId xmlns:a16="http://schemas.microsoft.com/office/drawing/2014/main" id="{6AAA102A-5229-37C1-77BF-AD1FA6245E5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273B667-3018-4C9C-B219-DC27CD0E471F}"/>
              </a:ext>
            </a:extLst>
          </p:cNvPr>
          <p:cNvSpPr>
            <a:spLocks noGrp="1"/>
          </p:cNvSpPr>
          <p:nvPr>
            <p:ph type="title"/>
          </p:nvPr>
        </p:nvSpPr>
        <p:spPr>
          <a:xfrm>
            <a:off x="838200" y="-72537"/>
            <a:ext cx="10515600" cy="1325563"/>
          </a:xfrm>
        </p:spPr>
        <p:txBody>
          <a:bodyPr/>
          <a:lstStyle/>
          <a:p>
            <a:pPr algn="ctr"/>
            <a:r>
              <a:rPr lang="en-IN" b="1" dirty="0">
                <a:solidFill>
                  <a:srgbClr val="8B61C2"/>
                </a:solidFill>
                <a:latin typeface="Consolas" panose="020B0609020204030204" pitchFamily="49" charset="0"/>
              </a:rPr>
              <a:t>TECHNICAL DETAILS</a:t>
            </a:r>
          </a:p>
        </p:txBody>
      </p:sp>
      <p:graphicFrame>
        <p:nvGraphicFramePr>
          <p:cNvPr id="9" name="Diagram 8">
            <a:extLst>
              <a:ext uri="{FF2B5EF4-FFF2-40B4-BE49-F238E27FC236}">
                <a16:creationId xmlns:a16="http://schemas.microsoft.com/office/drawing/2014/main" id="{F2151AB3-4B47-C69C-1BB8-FCCF3017C382}"/>
              </a:ext>
            </a:extLst>
          </p:cNvPr>
          <p:cNvGraphicFramePr/>
          <p:nvPr>
            <p:extLst>
              <p:ext uri="{D42A27DB-BD31-4B8C-83A1-F6EECF244321}">
                <p14:modId xmlns:p14="http://schemas.microsoft.com/office/powerpoint/2010/main" val="4056892845"/>
              </p:ext>
            </p:extLst>
          </p:nvPr>
        </p:nvGraphicFramePr>
        <p:xfrm>
          <a:off x="441324" y="1143000"/>
          <a:ext cx="11360151" cy="5200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4493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C9900-DF1D-5B9D-0A6A-019CC27F569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5E6FCFC-4215-75F6-DBF6-CB34088AB792}"/>
              </a:ext>
            </a:extLst>
          </p:cNvPr>
          <p:cNvSpPr txBox="1"/>
          <p:nvPr/>
        </p:nvSpPr>
        <p:spPr>
          <a:xfrm>
            <a:off x="1303638" y="1098876"/>
            <a:ext cx="9965725" cy="4524315"/>
          </a:xfrm>
          <a:prstGeom prst="rect">
            <a:avLst/>
          </a:prstGeom>
          <a:noFill/>
        </p:spPr>
        <p:txBody>
          <a:bodyPr wrap="square" anchor="ctr">
            <a:spAutoFit/>
          </a:bodyPr>
          <a:lstStyle/>
          <a:p>
            <a:r>
              <a:rPr lang="en-US" b="1" dirty="0"/>
              <a:t>JavaScript:</a:t>
            </a:r>
          </a:p>
          <a:p>
            <a:r>
              <a:rPr lang="en-US" dirty="0"/>
              <a:t>The primary programming language for all application logic, including frontend interactivity, state management, and interaction with the base44 SDK.</a:t>
            </a:r>
          </a:p>
          <a:p>
            <a:endParaRPr lang="en-US" dirty="0"/>
          </a:p>
          <a:p>
            <a:r>
              <a:rPr lang="en-US" b="1" dirty="0"/>
              <a:t>JSX (JavaScript XML):</a:t>
            </a:r>
          </a:p>
          <a:p>
            <a:r>
              <a:rPr lang="en-US" dirty="0"/>
              <a:t>A syntax extension for JavaScript that allows writing HTML-like code directly within JavaScript files. It's used to define the structure and appearance of React components.</a:t>
            </a:r>
          </a:p>
          <a:p>
            <a:endParaRPr lang="en-US" b="1" dirty="0"/>
          </a:p>
          <a:p>
            <a:r>
              <a:rPr lang="en-US" b="1" dirty="0"/>
              <a:t>JSON (JavaScript Object Notation):</a:t>
            </a:r>
          </a:p>
          <a:p>
            <a:r>
              <a:rPr lang="en-US" dirty="0"/>
              <a:t>Used to define the schema for data entities (e.g., Experiment, </a:t>
            </a:r>
            <a:r>
              <a:rPr lang="en-US" dirty="0" err="1"/>
              <a:t>MeasurementLog</a:t>
            </a:r>
            <a:r>
              <a:rPr lang="en-US" dirty="0"/>
              <a:t>) that are stored in the backend database. Also used to specify the expected output format for LLM integrations (e.g., when parsing chemical descriptions or predicting reactions).</a:t>
            </a:r>
          </a:p>
          <a:p>
            <a:endParaRPr lang="en-US" b="1" dirty="0"/>
          </a:p>
          <a:p>
            <a:r>
              <a:rPr lang="en-US" b="1" dirty="0"/>
              <a:t>CSS (implicitly via Tailwind CSS):</a:t>
            </a:r>
          </a:p>
          <a:p>
            <a:r>
              <a:rPr lang="en-US" dirty="0"/>
              <a:t>Although not written in separate .</a:t>
            </a:r>
            <a:r>
              <a:rPr lang="en-US" dirty="0" err="1"/>
              <a:t>css</a:t>
            </a:r>
            <a:r>
              <a:rPr lang="en-US" dirty="0"/>
              <a:t> files, the visual styling of the application is achieved through utility classes provided by Tailwind CSS, which ultimately translates to CSS rules.</a:t>
            </a:r>
          </a:p>
        </p:txBody>
      </p:sp>
    </p:spTree>
    <p:extLst>
      <p:ext uri="{BB962C8B-B14F-4D97-AF65-F5344CB8AC3E}">
        <p14:creationId xmlns:p14="http://schemas.microsoft.com/office/powerpoint/2010/main" val="1030272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B4839-76A2-B8A3-9ECE-23EEFAA188B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1527D5C-0487-E1A1-0A20-EE58138BE8B3}"/>
              </a:ext>
            </a:extLst>
          </p:cNvPr>
          <p:cNvSpPr txBox="1"/>
          <p:nvPr/>
        </p:nvSpPr>
        <p:spPr>
          <a:xfrm>
            <a:off x="1303638" y="1791372"/>
            <a:ext cx="9965725" cy="3139321"/>
          </a:xfrm>
          <a:prstGeom prst="rect">
            <a:avLst/>
          </a:prstGeom>
          <a:noFill/>
        </p:spPr>
        <p:txBody>
          <a:bodyPr wrap="square" anchor="ctr">
            <a:spAutoFit/>
          </a:bodyPr>
          <a:lstStyle/>
          <a:p>
            <a:r>
              <a:rPr lang="en-US" b="1" dirty="0"/>
              <a:t>React:</a:t>
            </a:r>
          </a:p>
          <a:p>
            <a:r>
              <a:rPr lang="en-US" dirty="0"/>
              <a:t>For building the user interface.</a:t>
            </a:r>
          </a:p>
          <a:p>
            <a:r>
              <a:rPr lang="en-US" dirty="0"/>
              <a:t>Enables a component-based architecture, making the UI modular, reusable, and easier to manage. </a:t>
            </a:r>
            <a:r>
              <a:rPr lang="en-US" dirty="0" err="1"/>
              <a:t>React's</a:t>
            </a:r>
            <a:r>
              <a:rPr lang="en-US" dirty="0"/>
              <a:t> declarative nature simplifies UI development, and its </a:t>
            </a:r>
            <a:r>
              <a:rPr lang="en-US" dirty="0" err="1"/>
              <a:t>useState</a:t>
            </a:r>
            <a:r>
              <a:rPr lang="en-US" dirty="0"/>
              <a:t>, </a:t>
            </a:r>
            <a:r>
              <a:rPr lang="en-US" dirty="0" err="1"/>
              <a:t>useCallback</a:t>
            </a:r>
            <a:r>
              <a:rPr lang="en-US" dirty="0"/>
              <a:t>, </a:t>
            </a:r>
            <a:r>
              <a:rPr lang="en-US" dirty="0" err="1"/>
              <a:t>useEffect</a:t>
            </a:r>
            <a:r>
              <a:rPr lang="en-US" dirty="0"/>
              <a:t> hooks provide powerful tools for managing component state and side effects.</a:t>
            </a:r>
          </a:p>
          <a:p>
            <a:endParaRPr lang="en-US" dirty="0"/>
          </a:p>
          <a:p>
            <a:r>
              <a:rPr lang="en-US" b="1" dirty="0"/>
              <a:t>Tailwind CSS:</a:t>
            </a:r>
          </a:p>
          <a:p>
            <a:r>
              <a:rPr lang="en-US" dirty="0"/>
              <a:t>For styling the application's user interface.</a:t>
            </a:r>
          </a:p>
          <a:p>
            <a:r>
              <a:rPr lang="en-US" dirty="0"/>
              <a:t>A utility-first CSS framework that speeds up UI development. By applying pre-defined utility classes directly in JSX, it eliminates the need for writing custom CSS, promotes design consistency, and produces highly optimized stylesheet sizes.</a:t>
            </a:r>
          </a:p>
        </p:txBody>
      </p:sp>
    </p:spTree>
    <p:extLst>
      <p:ext uri="{BB962C8B-B14F-4D97-AF65-F5344CB8AC3E}">
        <p14:creationId xmlns:p14="http://schemas.microsoft.com/office/powerpoint/2010/main" val="23189234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1333</Words>
  <Application>Microsoft Office PowerPoint</Application>
  <PresentationFormat>Widescreen</PresentationFormat>
  <Paragraphs>118</Paragraphs>
  <Slides>16</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Aharoni</vt:lpstr>
      <vt:lpstr>Algerian</vt:lpstr>
      <vt:lpstr>Arial</vt:lpstr>
      <vt:lpstr>Arial Black</vt:lpstr>
      <vt:lpstr>Bahnschrift SemiBold</vt:lpstr>
      <vt:lpstr>Calibri</vt:lpstr>
      <vt:lpstr>Calibri Light</vt:lpstr>
      <vt:lpstr>Consolas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TECHNICAL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Aadi Ramnani</dc:creator>
  <cp:lastModifiedBy>Aadi Ramnani</cp:lastModifiedBy>
  <cp:revision>1</cp:revision>
  <dcterms:created xsi:type="dcterms:W3CDTF">2025-10-17T22:34:09Z</dcterms:created>
  <dcterms:modified xsi:type="dcterms:W3CDTF">2025-10-22T08:11:28Z</dcterms:modified>
</cp:coreProperties>
</file>